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5" r:id="rId2"/>
    <p:sldId id="294" r:id="rId3"/>
  </p:sldIdLst>
  <p:sldSz cx="5486400" cy="3657600"/>
  <p:notesSz cx="3657600" cy="5486400"/>
  <p:defaultTextStyle>
    <a:defPPr>
      <a:defRPr lang="en-US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 userDrawn="1">
          <p15:clr>
            <a:srgbClr val="A4A3A4"/>
          </p15:clr>
        </p15:guide>
        <p15:guide id="2" pos="3240" userDrawn="1">
          <p15:clr>
            <a:srgbClr val="A4A3A4"/>
          </p15:clr>
        </p15:guide>
        <p15:guide id="3" pos="192" userDrawn="1">
          <p15:clr>
            <a:srgbClr val="A4A3A4"/>
          </p15:clr>
        </p15:guide>
        <p15:guide id="4" orient="horz" pos="384" userDrawn="1">
          <p15:clr>
            <a:srgbClr val="A4A3A4"/>
          </p15:clr>
        </p15:guide>
        <p15:guide id="5" orient="horz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6C"/>
    <a:srgbClr val="F183D2"/>
    <a:srgbClr val="FF8ADC"/>
    <a:srgbClr val="36365E"/>
    <a:srgbClr val="2F2F52"/>
    <a:srgbClr val="21213A"/>
    <a:srgbClr val="048468"/>
    <a:srgbClr val="6CE1C1"/>
    <a:srgbClr val="3880AC"/>
    <a:srgbClr val="FB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94"/>
  </p:normalViewPr>
  <p:slideViewPr>
    <p:cSldViewPr>
      <p:cViewPr varScale="1">
        <p:scale>
          <a:sx n="227" d="100"/>
          <a:sy n="227" d="100"/>
        </p:scale>
        <p:origin x="464" y="176"/>
      </p:cViewPr>
      <p:guideLst>
        <p:guide orient="horz" pos="1920"/>
        <p:guide pos="3240"/>
        <p:guide pos="192"/>
        <p:guide orient="horz" pos="384"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5843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071688" y="0"/>
            <a:ext cx="15843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3B388-DE99-5544-BBD6-27844296C541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685800"/>
            <a:ext cx="2778125" cy="1851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211763"/>
            <a:ext cx="158432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071688" y="5211763"/>
            <a:ext cx="158432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5DB67-F21D-1B4D-8F55-78EFE5FE6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1325" y="685800"/>
            <a:ext cx="277495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5DB67-F21D-1B4D-8F55-78EFE5FE68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3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1325" y="685800"/>
            <a:ext cx="2774950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5DB67-F21D-1B4D-8F55-78EFE5FE68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9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1480" y="1133857"/>
            <a:ext cx="4663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22960" y="2048257"/>
            <a:ext cx="38404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4320" y="841249"/>
            <a:ext cx="2386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25496" y="841249"/>
            <a:ext cx="2386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76875" y="29579"/>
            <a:ext cx="0" cy="3586057"/>
          </a:xfrm>
          <a:custGeom>
            <a:avLst/>
            <a:gdLst/>
            <a:ahLst/>
            <a:cxnLst/>
            <a:rect l="l" t="t" r="r" b="b"/>
            <a:pathLst>
              <a:path h="5379085">
                <a:moveTo>
                  <a:pt x="0" y="5378665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bk object 17"/>
          <p:cNvSpPr/>
          <p:nvPr/>
        </p:nvSpPr>
        <p:spPr>
          <a:xfrm>
            <a:off x="4716226" y="4233"/>
            <a:ext cx="673418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4485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bk object 18"/>
          <p:cNvSpPr/>
          <p:nvPr/>
        </p:nvSpPr>
        <p:spPr>
          <a:xfrm>
            <a:off x="4657725" y="42245"/>
            <a:ext cx="0" cy="3586057"/>
          </a:xfrm>
          <a:custGeom>
            <a:avLst/>
            <a:gdLst/>
            <a:ahLst/>
            <a:cxnLst/>
            <a:rect l="l" t="t" r="r" b="b"/>
            <a:pathLst>
              <a:path h="5379085">
                <a:moveTo>
                  <a:pt x="0" y="0"/>
                </a:moveTo>
                <a:lnTo>
                  <a:pt x="0" y="5378665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bk object 19"/>
          <p:cNvSpPr/>
          <p:nvPr/>
        </p:nvSpPr>
        <p:spPr>
          <a:xfrm>
            <a:off x="4745491" y="3653367"/>
            <a:ext cx="673418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0" y="0"/>
                </a:moveTo>
                <a:lnTo>
                  <a:pt x="448589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bk object 20"/>
          <p:cNvSpPr/>
          <p:nvPr/>
        </p:nvSpPr>
        <p:spPr>
          <a:xfrm>
            <a:off x="5447614" y="4229"/>
            <a:ext cx="29528" cy="127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19507" y="19011"/>
                </a:moveTo>
                <a:lnTo>
                  <a:pt x="19507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bk object 21"/>
          <p:cNvSpPr/>
          <p:nvPr/>
        </p:nvSpPr>
        <p:spPr>
          <a:xfrm>
            <a:off x="4657726" y="4229"/>
            <a:ext cx="29528" cy="127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19507" y="0"/>
                </a:moveTo>
                <a:lnTo>
                  <a:pt x="0" y="0"/>
                </a:lnTo>
                <a:lnTo>
                  <a:pt x="0" y="19011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bk object 22"/>
          <p:cNvSpPr/>
          <p:nvPr/>
        </p:nvSpPr>
        <p:spPr>
          <a:xfrm>
            <a:off x="4657726" y="3640697"/>
            <a:ext cx="29528" cy="127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0" y="0"/>
                </a:moveTo>
                <a:lnTo>
                  <a:pt x="0" y="18999"/>
                </a:lnTo>
                <a:lnTo>
                  <a:pt x="19507" y="1899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bk object 23"/>
          <p:cNvSpPr/>
          <p:nvPr/>
        </p:nvSpPr>
        <p:spPr>
          <a:xfrm>
            <a:off x="5447614" y="3640697"/>
            <a:ext cx="29528" cy="12700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0" y="18999"/>
                </a:moveTo>
                <a:lnTo>
                  <a:pt x="19507" y="18999"/>
                </a:lnTo>
                <a:lnTo>
                  <a:pt x="19507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bk object 24"/>
          <p:cNvSpPr/>
          <p:nvPr/>
        </p:nvSpPr>
        <p:spPr>
          <a:xfrm>
            <a:off x="5467350" y="33608"/>
            <a:ext cx="0" cy="1596813"/>
          </a:xfrm>
          <a:custGeom>
            <a:avLst/>
            <a:gdLst/>
            <a:ahLst/>
            <a:cxnLst/>
            <a:rect l="l" t="t" r="r" b="b"/>
            <a:pathLst>
              <a:path h="2395220">
                <a:moveTo>
                  <a:pt x="0" y="2394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bk object 25"/>
          <p:cNvSpPr/>
          <p:nvPr/>
        </p:nvSpPr>
        <p:spPr>
          <a:xfrm>
            <a:off x="1790118" y="8467"/>
            <a:ext cx="3592830" cy="0"/>
          </a:xfrm>
          <a:custGeom>
            <a:avLst/>
            <a:gdLst/>
            <a:ahLst/>
            <a:cxnLst/>
            <a:rect l="l" t="t" r="r" b="b"/>
            <a:pathLst>
              <a:path w="2395220">
                <a:moveTo>
                  <a:pt x="239491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bk object 26"/>
          <p:cNvSpPr/>
          <p:nvPr/>
        </p:nvSpPr>
        <p:spPr>
          <a:xfrm>
            <a:off x="1733550" y="46183"/>
            <a:ext cx="0" cy="1596813"/>
          </a:xfrm>
          <a:custGeom>
            <a:avLst/>
            <a:gdLst/>
            <a:ahLst/>
            <a:cxnLst/>
            <a:rect l="l" t="t" r="r" b="b"/>
            <a:pathLst>
              <a:path h="2395220">
                <a:moveTo>
                  <a:pt x="0" y="0"/>
                </a:moveTo>
                <a:lnTo>
                  <a:pt x="0" y="2394915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bk object 27"/>
          <p:cNvSpPr/>
          <p:nvPr/>
        </p:nvSpPr>
        <p:spPr>
          <a:xfrm>
            <a:off x="1818406" y="1667933"/>
            <a:ext cx="3592830" cy="0"/>
          </a:xfrm>
          <a:custGeom>
            <a:avLst/>
            <a:gdLst/>
            <a:ahLst/>
            <a:cxnLst/>
            <a:rect l="l" t="t" r="r" b="b"/>
            <a:pathLst>
              <a:path w="2395220">
                <a:moveTo>
                  <a:pt x="0" y="0"/>
                </a:moveTo>
                <a:lnTo>
                  <a:pt x="2394915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bk object 28"/>
          <p:cNvSpPr/>
          <p:nvPr/>
        </p:nvSpPr>
        <p:spPr>
          <a:xfrm>
            <a:off x="5439061" y="8465"/>
            <a:ext cx="28575" cy="127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859" y="18859"/>
                </a:moveTo>
                <a:lnTo>
                  <a:pt x="18859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bk object 29"/>
          <p:cNvSpPr/>
          <p:nvPr/>
        </p:nvSpPr>
        <p:spPr>
          <a:xfrm>
            <a:off x="1733551" y="8465"/>
            <a:ext cx="28575" cy="127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859" y="0"/>
                </a:moveTo>
                <a:lnTo>
                  <a:pt x="0" y="0"/>
                </a:lnTo>
                <a:lnTo>
                  <a:pt x="0" y="1885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bk object 30"/>
          <p:cNvSpPr/>
          <p:nvPr/>
        </p:nvSpPr>
        <p:spPr>
          <a:xfrm>
            <a:off x="1733551" y="1655358"/>
            <a:ext cx="28575" cy="127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0"/>
                </a:moveTo>
                <a:lnTo>
                  <a:pt x="0" y="18859"/>
                </a:lnTo>
                <a:lnTo>
                  <a:pt x="18859" y="1885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bk object 31"/>
          <p:cNvSpPr/>
          <p:nvPr/>
        </p:nvSpPr>
        <p:spPr>
          <a:xfrm>
            <a:off x="5439061" y="1655358"/>
            <a:ext cx="28575" cy="1270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8859"/>
                </a:moveTo>
                <a:lnTo>
                  <a:pt x="18859" y="18859"/>
                </a:lnTo>
                <a:lnTo>
                  <a:pt x="18859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320" y="146305"/>
            <a:ext cx="49377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320" y="841249"/>
            <a:ext cx="49377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65376" y="3401569"/>
            <a:ext cx="17556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4320" y="3401569"/>
            <a:ext cx="1261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950208" y="3401569"/>
            <a:ext cx="1261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04830">
        <a:defRPr>
          <a:latin typeface="+mn-lt"/>
          <a:ea typeface="+mn-ea"/>
          <a:cs typeface="+mn-cs"/>
        </a:defRPr>
      </a:lvl2pPr>
      <a:lvl3pPr marL="609660">
        <a:defRPr>
          <a:latin typeface="+mn-lt"/>
          <a:ea typeface="+mn-ea"/>
          <a:cs typeface="+mn-cs"/>
        </a:defRPr>
      </a:lvl3pPr>
      <a:lvl4pPr marL="914491">
        <a:defRPr>
          <a:latin typeface="+mn-lt"/>
          <a:ea typeface="+mn-ea"/>
          <a:cs typeface="+mn-cs"/>
        </a:defRPr>
      </a:lvl4pPr>
      <a:lvl5pPr marL="1219320">
        <a:defRPr>
          <a:latin typeface="+mn-lt"/>
          <a:ea typeface="+mn-ea"/>
          <a:cs typeface="+mn-cs"/>
        </a:defRPr>
      </a:lvl5pPr>
      <a:lvl6pPr marL="1524150">
        <a:defRPr>
          <a:latin typeface="+mn-lt"/>
          <a:ea typeface="+mn-ea"/>
          <a:cs typeface="+mn-cs"/>
        </a:defRPr>
      </a:lvl6pPr>
      <a:lvl7pPr marL="1828980">
        <a:defRPr>
          <a:latin typeface="+mn-lt"/>
          <a:ea typeface="+mn-ea"/>
          <a:cs typeface="+mn-cs"/>
        </a:defRPr>
      </a:lvl7pPr>
      <a:lvl8pPr marL="2133811">
        <a:defRPr>
          <a:latin typeface="+mn-lt"/>
          <a:ea typeface="+mn-ea"/>
          <a:cs typeface="+mn-cs"/>
        </a:defRPr>
      </a:lvl8pPr>
      <a:lvl9pPr marL="243864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04830">
        <a:defRPr>
          <a:latin typeface="+mn-lt"/>
          <a:ea typeface="+mn-ea"/>
          <a:cs typeface="+mn-cs"/>
        </a:defRPr>
      </a:lvl2pPr>
      <a:lvl3pPr marL="609660">
        <a:defRPr>
          <a:latin typeface="+mn-lt"/>
          <a:ea typeface="+mn-ea"/>
          <a:cs typeface="+mn-cs"/>
        </a:defRPr>
      </a:lvl3pPr>
      <a:lvl4pPr marL="914491">
        <a:defRPr>
          <a:latin typeface="+mn-lt"/>
          <a:ea typeface="+mn-ea"/>
          <a:cs typeface="+mn-cs"/>
        </a:defRPr>
      </a:lvl4pPr>
      <a:lvl5pPr marL="1219320">
        <a:defRPr>
          <a:latin typeface="+mn-lt"/>
          <a:ea typeface="+mn-ea"/>
          <a:cs typeface="+mn-cs"/>
        </a:defRPr>
      </a:lvl5pPr>
      <a:lvl6pPr marL="1524150">
        <a:defRPr>
          <a:latin typeface="+mn-lt"/>
          <a:ea typeface="+mn-ea"/>
          <a:cs typeface="+mn-cs"/>
        </a:defRPr>
      </a:lvl6pPr>
      <a:lvl7pPr marL="1828980">
        <a:defRPr>
          <a:latin typeface="+mn-lt"/>
          <a:ea typeface="+mn-ea"/>
          <a:cs typeface="+mn-cs"/>
        </a:defRPr>
      </a:lvl7pPr>
      <a:lvl8pPr marL="2133811">
        <a:defRPr>
          <a:latin typeface="+mn-lt"/>
          <a:ea typeface="+mn-ea"/>
          <a:cs typeface="+mn-cs"/>
        </a:defRPr>
      </a:lvl8pPr>
      <a:lvl9pPr marL="243864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A5B96F5-238D-E941-84FA-CDB6A993E8BA}"/>
              </a:ext>
            </a:extLst>
          </p:cNvPr>
          <p:cNvGrpSpPr/>
          <p:nvPr/>
        </p:nvGrpSpPr>
        <p:grpSpPr>
          <a:xfrm>
            <a:off x="0" y="587922"/>
            <a:ext cx="5486400" cy="3076403"/>
            <a:chOff x="0" y="587921"/>
            <a:chExt cx="5486400" cy="307640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7162907-42DB-6642-BFDF-94A0C0D7D74B}"/>
                </a:ext>
              </a:extLst>
            </p:cNvPr>
            <p:cNvSpPr/>
            <p:nvPr/>
          </p:nvSpPr>
          <p:spPr>
            <a:xfrm flipH="1">
              <a:off x="0" y="587921"/>
              <a:ext cx="5486400" cy="3074925"/>
            </a:xfrm>
            <a:prstGeom prst="rect">
              <a:avLst/>
            </a:prstGeom>
            <a:gradFill flip="none" rotWithShape="1">
              <a:gsLst>
                <a:gs pos="28000">
                  <a:srgbClr val="02344A"/>
                </a:gs>
                <a:gs pos="100000">
                  <a:srgbClr val="3880AC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510" dirty="0">
                <a:solidFill>
                  <a:srgbClr val="02344A"/>
                </a:solidFill>
                <a:highlight>
                  <a:srgbClr val="FFFF00"/>
                </a:highlight>
              </a:endParaRP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0C2124-CE99-BC44-9799-1443C2A8BB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-7280" r="8661" b="7280"/>
            <a:stretch/>
          </p:blipFill>
          <p:spPr>
            <a:xfrm>
              <a:off x="2715328" y="1170009"/>
              <a:ext cx="2771071" cy="2494315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F24997-7067-A644-BBA3-D5D2DC765C0F}"/>
              </a:ext>
            </a:extLst>
          </p:cNvPr>
          <p:cNvGrpSpPr/>
          <p:nvPr/>
        </p:nvGrpSpPr>
        <p:grpSpPr>
          <a:xfrm>
            <a:off x="0" y="293328"/>
            <a:ext cx="5486400" cy="1221348"/>
            <a:chOff x="0" y="0"/>
            <a:chExt cx="5486400" cy="122134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E1571C-0A3B-FA4E-B6AE-6D02850B628E}"/>
                </a:ext>
              </a:extLst>
            </p:cNvPr>
            <p:cNvSpPr/>
            <p:nvPr/>
          </p:nvSpPr>
          <p:spPr>
            <a:xfrm>
              <a:off x="0" y="0"/>
              <a:ext cx="54864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1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2D222D4-2F15-DD49-AC75-B9D439708D3B}"/>
                </a:ext>
              </a:extLst>
            </p:cNvPr>
            <p:cNvSpPr/>
            <p:nvPr/>
          </p:nvSpPr>
          <p:spPr>
            <a:xfrm>
              <a:off x="0" y="421016"/>
              <a:ext cx="5486400" cy="800332"/>
            </a:xfrm>
            <a:custGeom>
              <a:avLst/>
              <a:gdLst>
                <a:gd name="connsiteX0" fmla="*/ 0 w 5486400"/>
                <a:gd name="connsiteY0" fmla="*/ 0 h 1464673"/>
                <a:gd name="connsiteX1" fmla="*/ 5486400 w 5486400"/>
                <a:gd name="connsiteY1" fmla="*/ 0 h 1464673"/>
                <a:gd name="connsiteX2" fmla="*/ 5486400 w 5486400"/>
                <a:gd name="connsiteY2" fmla="*/ 848892 h 1464673"/>
                <a:gd name="connsiteX3" fmla="*/ 0 w 5486400"/>
                <a:gd name="connsiteY3" fmla="*/ 1464673 h 146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6400" h="1464673">
                  <a:moveTo>
                    <a:pt x="0" y="0"/>
                  </a:moveTo>
                  <a:lnTo>
                    <a:pt x="5486400" y="0"/>
                  </a:lnTo>
                  <a:lnTo>
                    <a:pt x="5486400" y="848892"/>
                  </a:lnTo>
                  <a:lnTo>
                    <a:pt x="0" y="14646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510" dirty="0"/>
            </a:p>
          </p:txBody>
        </p:sp>
      </p:grpSp>
      <p:sp>
        <p:nvSpPr>
          <p:cNvPr id="31" name="object 5">
            <a:extLst>
              <a:ext uri="{FF2B5EF4-FFF2-40B4-BE49-F238E27FC236}">
                <a16:creationId xmlns:a16="http://schemas.microsoft.com/office/drawing/2014/main" id="{F75D5B8F-1564-6343-930B-02BBFF501813}"/>
              </a:ext>
            </a:extLst>
          </p:cNvPr>
          <p:cNvSpPr/>
          <p:nvPr/>
        </p:nvSpPr>
        <p:spPr>
          <a:xfrm>
            <a:off x="4114800" y="267220"/>
            <a:ext cx="1066800" cy="4185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510"/>
          </a:p>
        </p:txBody>
      </p:sp>
      <p:sp>
        <p:nvSpPr>
          <p:cNvPr id="14" name="Google Shape;167;p2">
            <a:extLst>
              <a:ext uri="{FF2B5EF4-FFF2-40B4-BE49-F238E27FC236}">
                <a16:creationId xmlns:a16="http://schemas.microsoft.com/office/drawing/2014/main" id="{2C2305F1-1110-E24E-992F-FFDF257781C9}"/>
              </a:ext>
            </a:extLst>
          </p:cNvPr>
          <p:cNvSpPr/>
          <p:nvPr/>
        </p:nvSpPr>
        <p:spPr>
          <a:xfrm>
            <a:off x="304800" y="267221"/>
            <a:ext cx="1058366" cy="630911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351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5A906C-A011-7341-B32B-1CDD7D3C907D}"/>
              </a:ext>
            </a:extLst>
          </p:cNvPr>
          <p:cNvSpPr txBox="1"/>
          <p:nvPr/>
        </p:nvSpPr>
        <p:spPr>
          <a:xfrm>
            <a:off x="300318" y="1807379"/>
            <a:ext cx="2895600" cy="155689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US" sz="3700" b="1" kern="1500" dirty="0">
                <a:solidFill>
                  <a:schemeClr val="bg1"/>
                </a:solidFill>
              </a:rPr>
              <a:t>Stop, drop, </a:t>
            </a:r>
            <a:br>
              <a:rPr lang="en-US" sz="3700" b="1" kern="1500" dirty="0">
                <a:solidFill>
                  <a:schemeClr val="bg1"/>
                </a:solidFill>
              </a:rPr>
            </a:br>
            <a:r>
              <a:rPr lang="en-US" sz="3700" b="1" kern="1500" dirty="0">
                <a:solidFill>
                  <a:schemeClr val="bg1"/>
                </a:solidFill>
              </a:rPr>
              <a:t>and GO.</a:t>
            </a:r>
          </a:p>
        </p:txBody>
      </p:sp>
    </p:spTree>
    <p:extLst>
      <p:ext uri="{BB962C8B-B14F-4D97-AF65-F5344CB8AC3E}">
        <p14:creationId xmlns:p14="http://schemas.microsoft.com/office/powerpoint/2010/main" val="201426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9C295A5-20B5-9EC4-A875-BE3C8EE60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291" y="330901"/>
            <a:ext cx="1113341" cy="4864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9C13A68-7F3E-DD47-B4CF-5ED4B5B22282}"/>
              </a:ext>
            </a:extLst>
          </p:cNvPr>
          <p:cNvGrpSpPr/>
          <p:nvPr/>
        </p:nvGrpSpPr>
        <p:grpSpPr>
          <a:xfrm>
            <a:off x="0" y="0"/>
            <a:ext cx="5486400" cy="3657600"/>
            <a:chOff x="0" y="0"/>
            <a:chExt cx="5486400" cy="36576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3B3277-4A15-9945-8E30-2833D5B1F5ED}"/>
                </a:ext>
              </a:extLst>
            </p:cNvPr>
            <p:cNvSpPr/>
            <p:nvPr/>
          </p:nvSpPr>
          <p:spPr>
            <a:xfrm>
              <a:off x="4343400" y="0"/>
              <a:ext cx="1143000" cy="1143000"/>
            </a:xfrm>
            <a:prstGeom prst="rect">
              <a:avLst/>
            </a:prstGeom>
            <a:noFill/>
            <a:ln w="6350" cap="rnd">
              <a:solidFill>
                <a:schemeClr val="bg1">
                  <a:lumMod val="75000"/>
                </a:schemeClr>
              </a:solidFill>
              <a:prstDash val="lgDash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POSTAGE </a:t>
              </a:r>
              <a:b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CLEAR ZONE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A619732-DFA0-6642-A271-BCC9D4673DC0}"/>
                </a:ext>
              </a:extLst>
            </p:cNvPr>
            <p:cNvSpPr/>
            <p:nvPr/>
          </p:nvSpPr>
          <p:spPr>
            <a:xfrm>
              <a:off x="2971800" y="1143000"/>
              <a:ext cx="2514600" cy="2514600"/>
            </a:xfrm>
            <a:prstGeom prst="rect">
              <a:avLst/>
            </a:prstGeom>
            <a:noFill/>
            <a:ln w="6350" cap="rnd">
              <a:solidFill>
                <a:schemeClr val="bg1">
                  <a:lumMod val="75000"/>
                </a:schemeClr>
              </a:solidFill>
              <a:prstDash val="lgDash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MAILING ADRESS CLEAR ZONE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B28054A-F442-E948-B647-540B8048032D}"/>
                </a:ext>
              </a:extLst>
            </p:cNvPr>
            <p:cNvSpPr/>
            <p:nvPr/>
          </p:nvSpPr>
          <p:spPr>
            <a:xfrm>
              <a:off x="0" y="3081528"/>
              <a:ext cx="5486400" cy="576072"/>
            </a:xfrm>
            <a:prstGeom prst="rect">
              <a:avLst/>
            </a:prstGeom>
            <a:noFill/>
            <a:ln w="6350" cap="rnd">
              <a:solidFill>
                <a:schemeClr val="bg1">
                  <a:lumMod val="75000"/>
                </a:schemeClr>
              </a:solidFill>
              <a:prstDash val="lgDash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                      BARCODE CLEAR ZONE</a:t>
              </a:r>
            </a:p>
          </p:txBody>
        </p:sp>
      </p:grpSp>
      <p:sp>
        <p:nvSpPr>
          <p:cNvPr id="34" name="Google Shape;167;p2">
            <a:extLst>
              <a:ext uri="{FF2B5EF4-FFF2-40B4-BE49-F238E27FC236}">
                <a16:creationId xmlns:a16="http://schemas.microsoft.com/office/drawing/2014/main" id="{4F0C094D-0DD1-B641-A5F9-E553659E44DE}"/>
              </a:ext>
            </a:extLst>
          </p:cNvPr>
          <p:cNvSpPr/>
          <p:nvPr/>
        </p:nvSpPr>
        <p:spPr>
          <a:xfrm>
            <a:off x="304800" y="267221"/>
            <a:ext cx="1058366" cy="630911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351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E9E610-15CD-FC48-A528-EC0D88B1B4D4}"/>
              </a:ext>
            </a:extLst>
          </p:cNvPr>
          <p:cNvSpPr txBox="1"/>
          <p:nvPr/>
        </p:nvSpPr>
        <p:spPr>
          <a:xfrm>
            <a:off x="304800" y="1143000"/>
            <a:ext cx="2514600" cy="1828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150"/>
              </a:lnSpc>
              <a:spcAft>
                <a:spcPts val="500"/>
              </a:spcAft>
            </a:pPr>
            <a:r>
              <a:rPr lang="en-US" sz="950" b="1" kern="1500" dirty="0">
                <a:solidFill>
                  <a:srgbClr val="3880AC"/>
                </a:solidFill>
              </a:rPr>
              <a:t>Okay, the dropping part? Probably unnecessary. But definitely stop and try ALEX Go to make sure you're still on the best, most affordable health plan for your needs.</a:t>
            </a:r>
          </a:p>
          <a:p>
            <a:pPr>
              <a:lnSpc>
                <a:spcPts val="1150"/>
              </a:lnSpc>
              <a:spcAft>
                <a:spcPts val="500"/>
              </a:spcAft>
            </a:pPr>
            <a:r>
              <a:rPr lang="en-US" sz="950" kern="1500" dirty="0">
                <a:solidFill>
                  <a:srgbClr val="022C40"/>
                </a:solidFill>
              </a:rPr>
              <a:t>ALEX Go is a mobile-friendly, text-only version </a:t>
            </a:r>
            <a:br>
              <a:rPr lang="en-US" sz="950" kern="1500" dirty="0">
                <a:solidFill>
                  <a:srgbClr val="022C40"/>
                </a:solidFill>
              </a:rPr>
            </a:br>
            <a:r>
              <a:rPr lang="en-US" sz="950" kern="1500" dirty="0">
                <a:solidFill>
                  <a:srgbClr val="022C40"/>
                </a:solidFill>
              </a:rPr>
              <a:t>of our interactive benefits tool and a great way </a:t>
            </a:r>
            <a:br>
              <a:rPr lang="en-US" sz="950" kern="1500" dirty="0">
                <a:solidFill>
                  <a:srgbClr val="022C40"/>
                </a:solidFill>
              </a:rPr>
            </a:br>
            <a:r>
              <a:rPr lang="en-US" sz="950" kern="1500" dirty="0">
                <a:solidFill>
                  <a:srgbClr val="022C40"/>
                </a:solidFill>
              </a:rPr>
              <a:t>to do a 5 minute check-up whether you’re about</a:t>
            </a:r>
            <a:br>
              <a:rPr lang="en-US" sz="950" kern="1500" dirty="0">
                <a:solidFill>
                  <a:srgbClr val="022C40"/>
                </a:solidFill>
              </a:rPr>
            </a:br>
            <a:r>
              <a:rPr lang="en-US" sz="950" kern="1500" dirty="0">
                <a:solidFill>
                  <a:srgbClr val="022C40"/>
                </a:solidFill>
              </a:rPr>
              <a:t>to re-enroll or just want to see what’s out there.</a:t>
            </a:r>
          </a:p>
          <a:p>
            <a:pPr>
              <a:lnSpc>
                <a:spcPts val="1150"/>
              </a:lnSpc>
              <a:spcAft>
                <a:spcPts val="500"/>
              </a:spcAft>
            </a:pPr>
            <a:r>
              <a:rPr lang="en-US" sz="950" b="1" kern="1500" dirty="0">
                <a:solidFill>
                  <a:srgbClr val="022C40"/>
                </a:solidFill>
              </a:rPr>
              <a:t>Give it a try at</a:t>
            </a:r>
            <a:br>
              <a:rPr lang="en-US" sz="950" b="1" kern="1500" dirty="0">
                <a:solidFill>
                  <a:srgbClr val="022C40"/>
                </a:solidFill>
              </a:rPr>
            </a:br>
            <a:r>
              <a:rPr lang="en-US" sz="950" b="1" kern="1500" dirty="0">
                <a:solidFill>
                  <a:srgbClr val="022C40"/>
                </a:solidFill>
              </a:rPr>
              <a:t>&lt;</a:t>
            </a:r>
            <a:r>
              <a:rPr lang="en-US" sz="950" b="1" kern="1500" dirty="0" err="1">
                <a:solidFill>
                  <a:srgbClr val="022C40"/>
                </a:solidFill>
              </a:rPr>
              <a:t>www.sampleURL.com</a:t>
            </a:r>
            <a:r>
              <a:rPr lang="en-US" sz="950" b="1" kern="1500" dirty="0">
                <a:solidFill>
                  <a:srgbClr val="022C4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00970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114</Words>
  <Application>Microsoft Macintosh PowerPoint</Application>
  <PresentationFormat>Custom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Chrissy Krampert</cp:lastModifiedBy>
  <cp:revision>38</cp:revision>
  <dcterms:created xsi:type="dcterms:W3CDTF">2019-09-26T16:53:50Z</dcterms:created>
  <dcterms:modified xsi:type="dcterms:W3CDTF">2022-07-01T04:09:13Z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