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32918400" cy="43891200"/>
  <p:notesSz cx="3657600" cy="5486400"/>
  <p:defaultTextStyle>
    <a:defPPr>
      <a:defRPr lang="en-US"/>
    </a:defPPr>
    <a:lvl1pPr marL="0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1pPr>
    <a:lvl2pPr marL="3840398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2pPr>
    <a:lvl3pPr marL="7680795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3pPr>
    <a:lvl4pPr marL="11521193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4pPr>
    <a:lvl5pPr marL="15361591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5pPr>
    <a:lvl6pPr marL="19201989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6pPr>
    <a:lvl7pPr marL="23042386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7pPr>
    <a:lvl8pPr marL="26882784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8pPr>
    <a:lvl9pPr marL="30723182" algn="l" defTabSz="7680795" rtl="0" eaLnBrk="1" latinLnBrk="0" hangingPunct="1">
      <a:defRPr sz="151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0" userDrawn="1">
          <p15:clr>
            <a:srgbClr val="A4A3A4"/>
          </p15:clr>
        </p15:guide>
        <p15:guide id="2" pos="19440" userDrawn="1">
          <p15:clr>
            <a:srgbClr val="A4A3A4"/>
          </p15:clr>
        </p15:guide>
        <p15:guide id="3" pos="1152" userDrawn="1">
          <p15:clr>
            <a:srgbClr val="A4A3A4"/>
          </p15:clr>
        </p15:guide>
        <p15:guide id="4" orient="horz" pos="4608" userDrawn="1">
          <p15:clr>
            <a:srgbClr val="A4A3A4"/>
          </p15:clr>
        </p15:guide>
        <p15:guide id="5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3D2"/>
    <a:srgbClr val="3880AC"/>
    <a:srgbClr val="048468"/>
    <a:srgbClr val="FB5024"/>
    <a:srgbClr val="022C40"/>
    <a:srgbClr val="02344A"/>
    <a:srgbClr val="023E31"/>
    <a:srgbClr val="8E026E"/>
    <a:srgbClr val="F64A71"/>
    <a:srgbClr val="3CD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830"/>
  </p:normalViewPr>
  <p:slideViewPr>
    <p:cSldViewPr>
      <p:cViewPr varScale="1">
        <p:scale>
          <a:sx n="19" d="100"/>
          <a:sy n="19" d="100"/>
        </p:scale>
        <p:origin x="2504" y="288"/>
      </p:cViewPr>
      <p:guideLst>
        <p:guide orient="horz" pos="23040"/>
        <p:guide pos="19440"/>
        <p:guide pos="1152"/>
        <p:guide orient="horz" pos="4608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071688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B388-DE99-5544-BBD6-27844296C541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1387475" cy="185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DB67-F21D-1B4D-8F55-78EFE5FE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1pPr>
    <a:lvl2pPr marL="3840398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2pPr>
    <a:lvl3pPr marL="7680795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3pPr>
    <a:lvl4pPr marL="11521193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4pPr>
    <a:lvl5pPr marL="15361591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5pPr>
    <a:lvl6pPr marL="19201989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6pPr>
    <a:lvl7pPr marL="23042386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7pPr>
    <a:lvl8pPr marL="26882784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8pPr>
    <a:lvl9pPr marL="30723182" algn="l" defTabSz="7680795" rtl="0" eaLnBrk="1" latinLnBrk="0" hangingPunct="1">
      <a:defRPr sz="10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80" y="13606283"/>
            <a:ext cx="27980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24579083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10094983"/>
            <a:ext cx="143195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6" y="10094983"/>
            <a:ext cx="143195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861249" y="354945"/>
            <a:ext cx="0" cy="43032685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537866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17" name="bk object 17"/>
          <p:cNvSpPr/>
          <p:nvPr/>
        </p:nvSpPr>
        <p:spPr>
          <a:xfrm>
            <a:off x="28297357" y="50797"/>
            <a:ext cx="4040509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18" name="bk object 18"/>
          <p:cNvSpPr/>
          <p:nvPr/>
        </p:nvSpPr>
        <p:spPr>
          <a:xfrm>
            <a:off x="27946351" y="506935"/>
            <a:ext cx="0" cy="43032685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0"/>
                </a:moveTo>
                <a:lnTo>
                  <a:pt x="0" y="537866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19" name="bk object 19"/>
          <p:cNvSpPr/>
          <p:nvPr/>
        </p:nvSpPr>
        <p:spPr>
          <a:xfrm>
            <a:off x="28472948" y="43840403"/>
            <a:ext cx="4040509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0" name="bk object 20"/>
          <p:cNvSpPr/>
          <p:nvPr/>
        </p:nvSpPr>
        <p:spPr>
          <a:xfrm>
            <a:off x="32685685" y="50751"/>
            <a:ext cx="177167" cy="1524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1" name="bk object 21"/>
          <p:cNvSpPr/>
          <p:nvPr/>
        </p:nvSpPr>
        <p:spPr>
          <a:xfrm>
            <a:off x="27946357" y="50751"/>
            <a:ext cx="177167" cy="1524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2" name="bk object 22"/>
          <p:cNvSpPr/>
          <p:nvPr/>
        </p:nvSpPr>
        <p:spPr>
          <a:xfrm>
            <a:off x="27946357" y="43688367"/>
            <a:ext cx="177167" cy="1524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3" name="bk object 23"/>
          <p:cNvSpPr/>
          <p:nvPr/>
        </p:nvSpPr>
        <p:spPr>
          <a:xfrm>
            <a:off x="32685685" y="43688367"/>
            <a:ext cx="177167" cy="1524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4" name="bk object 24"/>
          <p:cNvSpPr/>
          <p:nvPr/>
        </p:nvSpPr>
        <p:spPr>
          <a:xfrm>
            <a:off x="32804102" y="403300"/>
            <a:ext cx="0" cy="19161757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2394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5" name="bk object 25"/>
          <p:cNvSpPr/>
          <p:nvPr/>
        </p:nvSpPr>
        <p:spPr>
          <a:xfrm>
            <a:off x="10740708" y="101603"/>
            <a:ext cx="21556982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6" name="bk object 26"/>
          <p:cNvSpPr/>
          <p:nvPr/>
        </p:nvSpPr>
        <p:spPr>
          <a:xfrm>
            <a:off x="10401302" y="554191"/>
            <a:ext cx="0" cy="19161757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0"/>
                </a:moveTo>
                <a:lnTo>
                  <a:pt x="0" y="239491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7" name="bk object 27"/>
          <p:cNvSpPr/>
          <p:nvPr/>
        </p:nvSpPr>
        <p:spPr>
          <a:xfrm>
            <a:off x="10910433" y="20015197"/>
            <a:ext cx="21556982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8" name="bk object 28"/>
          <p:cNvSpPr/>
          <p:nvPr/>
        </p:nvSpPr>
        <p:spPr>
          <a:xfrm>
            <a:off x="32634366" y="101583"/>
            <a:ext cx="171449" cy="1524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9" name="bk object 29"/>
          <p:cNvSpPr/>
          <p:nvPr/>
        </p:nvSpPr>
        <p:spPr>
          <a:xfrm>
            <a:off x="10401304" y="101583"/>
            <a:ext cx="171449" cy="1524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30" name="bk object 30"/>
          <p:cNvSpPr/>
          <p:nvPr/>
        </p:nvSpPr>
        <p:spPr>
          <a:xfrm>
            <a:off x="10401304" y="19864300"/>
            <a:ext cx="171449" cy="1524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31" name="bk object 31"/>
          <p:cNvSpPr/>
          <p:nvPr/>
        </p:nvSpPr>
        <p:spPr>
          <a:xfrm>
            <a:off x="32634366" y="19864300"/>
            <a:ext cx="171449" cy="1524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7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5920" y="1755659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10094983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40818825"/>
            <a:ext cx="10533888" cy="2357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0" y="40818825"/>
            <a:ext cx="7571232" cy="2357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48" y="40818825"/>
            <a:ext cx="7571232" cy="2357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828934">
        <a:defRPr>
          <a:latin typeface="+mn-lt"/>
          <a:ea typeface="+mn-ea"/>
          <a:cs typeface="+mn-cs"/>
        </a:defRPr>
      </a:lvl2pPr>
      <a:lvl3pPr marL="3657872">
        <a:defRPr>
          <a:latin typeface="+mn-lt"/>
          <a:ea typeface="+mn-ea"/>
          <a:cs typeface="+mn-cs"/>
        </a:defRPr>
      </a:lvl3pPr>
      <a:lvl4pPr marL="5486814">
        <a:defRPr>
          <a:latin typeface="+mn-lt"/>
          <a:ea typeface="+mn-ea"/>
          <a:cs typeface="+mn-cs"/>
        </a:defRPr>
      </a:lvl4pPr>
      <a:lvl5pPr marL="7315748">
        <a:defRPr>
          <a:latin typeface="+mn-lt"/>
          <a:ea typeface="+mn-ea"/>
          <a:cs typeface="+mn-cs"/>
        </a:defRPr>
      </a:lvl5pPr>
      <a:lvl6pPr marL="9144682">
        <a:defRPr>
          <a:latin typeface="+mn-lt"/>
          <a:ea typeface="+mn-ea"/>
          <a:cs typeface="+mn-cs"/>
        </a:defRPr>
      </a:lvl6pPr>
      <a:lvl7pPr marL="10973620">
        <a:defRPr>
          <a:latin typeface="+mn-lt"/>
          <a:ea typeface="+mn-ea"/>
          <a:cs typeface="+mn-cs"/>
        </a:defRPr>
      </a:lvl7pPr>
      <a:lvl8pPr marL="12802562">
        <a:defRPr>
          <a:latin typeface="+mn-lt"/>
          <a:ea typeface="+mn-ea"/>
          <a:cs typeface="+mn-cs"/>
        </a:defRPr>
      </a:lvl8pPr>
      <a:lvl9pPr marL="146314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828934">
        <a:defRPr>
          <a:latin typeface="+mn-lt"/>
          <a:ea typeface="+mn-ea"/>
          <a:cs typeface="+mn-cs"/>
        </a:defRPr>
      </a:lvl2pPr>
      <a:lvl3pPr marL="3657872">
        <a:defRPr>
          <a:latin typeface="+mn-lt"/>
          <a:ea typeface="+mn-ea"/>
          <a:cs typeface="+mn-cs"/>
        </a:defRPr>
      </a:lvl3pPr>
      <a:lvl4pPr marL="5486814">
        <a:defRPr>
          <a:latin typeface="+mn-lt"/>
          <a:ea typeface="+mn-ea"/>
          <a:cs typeface="+mn-cs"/>
        </a:defRPr>
      </a:lvl4pPr>
      <a:lvl5pPr marL="7315748">
        <a:defRPr>
          <a:latin typeface="+mn-lt"/>
          <a:ea typeface="+mn-ea"/>
          <a:cs typeface="+mn-cs"/>
        </a:defRPr>
      </a:lvl5pPr>
      <a:lvl6pPr marL="9144682">
        <a:defRPr>
          <a:latin typeface="+mn-lt"/>
          <a:ea typeface="+mn-ea"/>
          <a:cs typeface="+mn-cs"/>
        </a:defRPr>
      </a:lvl6pPr>
      <a:lvl7pPr marL="10973620">
        <a:defRPr>
          <a:latin typeface="+mn-lt"/>
          <a:ea typeface="+mn-ea"/>
          <a:cs typeface="+mn-cs"/>
        </a:defRPr>
      </a:lvl7pPr>
      <a:lvl8pPr marL="12802562">
        <a:defRPr>
          <a:latin typeface="+mn-lt"/>
          <a:ea typeface="+mn-ea"/>
          <a:cs typeface="+mn-cs"/>
        </a:defRPr>
      </a:lvl8pPr>
      <a:lvl9pPr marL="146314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9888CE1-AA7F-0C43-9608-6DA13A00A424}"/>
              </a:ext>
            </a:extLst>
          </p:cNvPr>
          <p:cNvGrpSpPr/>
          <p:nvPr/>
        </p:nvGrpSpPr>
        <p:grpSpPr>
          <a:xfrm>
            <a:off x="0" y="-15240"/>
            <a:ext cx="32918400" cy="18449551"/>
            <a:chOff x="0" y="603179"/>
            <a:chExt cx="5486400" cy="307492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6CC9D4F-95AA-3C42-85ED-CA842FB8994F}"/>
                </a:ext>
              </a:extLst>
            </p:cNvPr>
            <p:cNvSpPr/>
            <p:nvPr/>
          </p:nvSpPr>
          <p:spPr>
            <a:xfrm>
              <a:off x="0" y="603179"/>
              <a:ext cx="5486400" cy="3074925"/>
            </a:xfrm>
            <a:prstGeom prst="rect">
              <a:avLst/>
            </a:prstGeom>
            <a:gradFill flip="none" rotWithShape="1">
              <a:gsLst>
                <a:gs pos="24000">
                  <a:srgbClr val="21213A"/>
                </a:gs>
                <a:gs pos="100000">
                  <a:srgbClr val="3E3E6C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062" dirty="0">
                <a:solidFill>
                  <a:srgbClr val="048468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8D8811A-7DF3-794B-B9B1-B75EBF5D1967}"/>
                </a:ext>
              </a:extLst>
            </p:cNvPr>
            <p:cNvGrpSpPr/>
            <p:nvPr/>
          </p:nvGrpSpPr>
          <p:grpSpPr>
            <a:xfrm>
              <a:off x="1990165" y="603179"/>
              <a:ext cx="3281082" cy="3039078"/>
              <a:chOff x="1990165" y="603179"/>
              <a:chExt cx="3281082" cy="3039078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A2EF242-A5C3-EF4F-952E-08D84CE15D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282" b="11130"/>
              <a:stretch/>
            </p:blipFill>
            <p:spPr>
              <a:xfrm>
                <a:off x="3548104" y="603179"/>
                <a:ext cx="1455270" cy="303907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DB3A87E7-4A62-DE46-9DC9-9DE5EE295B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689412" y="979697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FE8F179-0C05-BA40-AEAB-73CCA38179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053455" y="1087273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0F5B7C49-6EFA-1041-91DD-2672CDA3B7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4800600" y="2216826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F149A0-11C0-C448-83D6-9B33919AB6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187122" y="3131226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14FED35C-5E5C-BA4F-8081-36A05076B8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250746" y="2969861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BC1B6629-0E21-E542-8FBF-2A457B775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1990165" y="2700920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9EA9280C-AE6A-EC4E-8ADA-635C0F4960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904565" y="2216826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A927A6AC-441C-6144-B25C-D259211E3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548104" y="1732732"/>
                <a:ext cx="84125" cy="91440"/>
              </a:xfrm>
              <a:prstGeom prst="rect">
                <a:avLst/>
              </a:prstGeom>
            </p:spPr>
          </p:pic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6808636-8339-BD40-BF92-B72B55618849}"/>
              </a:ext>
            </a:extLst>
          </p:cNvPr>
          <p:cNvSpPr txBox="1"/>
          <p:nvPr/>
        </p:nvSpPr>
        <p:spPr>
          <a:xfrm>
            <a:off x="1963269" y="2968922"/>
            <a:ext cx="15968867" cy="1027551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US" sz="25412" b="1" kern="1500" dirty="0">
                <a:solidFill>
                  <a:schemeClr val="bg1"/>
                </a:solidFill>
              </a:rPr>
              <a:t>Go get ‘</a:t>
            </a:r>
            <a:r>
              <a:rPr lang="en-US" sz="25412" b="1" kern="1500" dirty="0" err="1">
                <a:solidFill>
                  <a:schemeClr val="bg1"/>
                </a:solidFill>
              </a:rPr>
              <a:t>em</a:t>
            </a:r>
            <a:r>
              <a:rPr lang="en-US" sz="25412" b="1" kern="1500" dirty="0">
                <a:solidFill>
                  <a:schemeClr val="bg1"/>
                </a:solidFill>
              </a:rPr>
              <a:t>. </a:t>
            </a:r>
            <a:br>
              <a:rPr lang="en-US" sz="22024" b="1" kern="1500" dirty="0">
                <a:solidFill>
                  <a:schemeClr val="bg1"/>
                </a:solidFill>
              </a:rPr>
            </a:br>
            <a:r>
              <a:rPr lang="en-US" sz="12706" b="1" kern="1500" dirty="0">
                <a:solidFill>
                  <a:schemeClr val="bg1"/>
                </a:solidFill>
              </a:rPr>
              <a:t>(YOUR BENEFITS)</a:t>
            </a:r>
          </a:p>
        </p:txBody>
      </p:sp>
      <p:sp>
        <p:nvSpPr>
          <p:cNvPr id="20" name="Google Shape;167;p2">
            <a:extLst>
              <a:ext uri="{FF2B5EF4-FFF2-40B4-BE49-F238E27FC236}">
                <a16:creationId xmlns:a16="http://schemas.microsoft.com/office/drawing/2014/main" id="{22943B09-4426-E64E-A534-047498C6693A}"/>
              </a:ext>
            </a:extLst>
          </p:cNvPr>
          <p:cNvSpPr/>
          <p:nvPr/>
        </p:nvSpPr>
        <p:spPr>
          <a:xfrm>
            <a:off x="22591061" y="37517294"/>
            <a:ext cx="8521628" cy="4206477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548551" tIns="274201" rIns="548551" bIns="274201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508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5082" dirty="0"/>
          </a:p>
        </p:txBody>
      </p:sp>
      <p:pic>
        <p:nvPicPr>
          <p:cNvPr id="24" name="Google Shape;91;p1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74719EC6-BEAC-D14F-984B-A873E910624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63271" y="37306823"/>
            <a:ext cx="10109384" cy="4416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F972A33-0C73-044C-9794-F16CAC51672F}"/>
              </a:ext>
            </a:extLst>
          </p:cNvPr>
          <p:cNvGrpSpPr/>
          <p:nvPr/>
        </p:nvGrpSpPr>
        <p:grpSpPr>
          <a:xfrm rot="10800000" flipH="1">
            <a:off x="0" y="15995296"/>
            <a:ext cx="32918400" cy="7328088"/>
            <a:chOff x="0" y="0"/>
            <a:chExt cx="5486400" cy="122134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D6DB5DA-09BE-9347-9BA6-2F703BE822EC}"/>
                </a:ext>
              </a:extLst>
            </p:cNvPr>
            <p:cNvSpPr/>
            <p:nvPr/>
          </p:nvSpPr>
          <p:spPr>
            <a:xfrm>
              <a:off x="0" y="0"/>
              <a:ext cx="5486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62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C2D4EEFF-4E37-EA45-80D8-60505857E6D5}"/>
                </a:ext>
              </a:extLst>
            </p:cNvPr>
            <p:cNvSpPr/>
            <p:nvPr/>
          </p:nvSpPr>
          <p:spPr>
            <a:xfrm>
              <a:off x="0" y="421016"/>
              <a:ext cx="5486400" cy="800332"/>
            </a:xfrm>
            <a:custGeom>
              <a:avLst/>
              <a:gdLst>
                <a:gd name="connsiteX0" fmla="*/ 0 w 5486400"/>
                <a:gd name="connsiteY0" fmla="*/ 0 h 1464673"/>
                <a:gd name="connsiteX1" fmla="*/ 5486400 w 5486400"/>
                <a:gd name="connsiteY1" fmla="*/ 0 h 1464673"/>
                <a:gd name="connsiteX2" fmla="*/ 5486400 w 5486400"/>
                <a:gd name="connsiteY2" fmla="*/ 848892 h 1464673"/>
                <a:gd name="connsiteX3" fmla="*/ 0 w 5486400"/>
                <a:gd name="connsiteY3" fmla="*/ 1464673 h 146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0" h="1464673">
                  <a:moveTo>
                    <a:pt x="0" y="0"/>
                  </a:moveTo>
                  <a:lnTo>
                    <a:pt x="5486400" y="0"/>
                  </a:lnTo>
                  <a:lnTo>
                    <a:pt x="5486400" y="848892"/>
                  </a:lnTo>
                  <a:lnTo>
                    <a:pt x="0" y="14646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1062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2777AC8-1716-F347-BD6A-67848AA6DFF1}"/>
              </a:ext>
            </a:extLst>
          </p:cNvPr>
          <p:cNvSpPr txBox="1"/>
          <p:nvPr/>
        </p:nvSpPr>
        <p:spPr>
          <a:xfrm>
            <a:off x="1963269" y="20870302"/>
            <a:ext cx="19830100" cy="132497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ts val="10588"/>
              </a:lnSpc>
              <a:spcAft>
                <a:spcPts val="2999"/>
              </a:spcAft>
            </a:pPr>
            <a:r>
              <a:rPr lang="en-US" sz="10165" b="1" kern="1500" dirty="0">
                <a:solidFill>
                  <a:srgbClr val="F183D2"/>
                </a:solidFill>
              </a:rPr>
              <a:t>Got 5 minutes and want to save </a:t>
            </a:r>
            <a:br>
              <a:rPr lang="en-US" sz="10165" b="1" kern="1500" dirty="0">
                <a:solidFill>
                  <a:srgbClr val="F183D2"/>
                </a:solidFill>
              </a:rPr>
            </a:br>
            <a:r>
              <a:rPr lang="en-US" sz="10165" b="1" kern="1500" dirty="0">
                <a:solidFill>
                  <a:srgbClr val="F183D2"/>
                </a:solidFill>
              </a:rPr>
              <a:t>some money on your benefits? </a:t>
            </a:r>
          </a:p>
          <a:p>
            <a:pPr>
              <a:lnSpc>
                <a:spcPts val="8047"/>
              </a:lnSpc>
              <a:spcAft>
                <a:spcPts val="2999"/>
              </a:spcAft>
            </a:pPr>
            <a:br>
              <a:rPr lang="en-US" sz="6353" kern="1500" dirty="0">
                <a:solidFill>
                  <a:srgbClr val="022C40"/>
                </a:solidFill>
              </a:rPr>
            </a:br>
            <a:r>
              <a:rPr lang="en-US" sz="7200" kern="1500" dirty="0">
                <a:solidFill>
                  <a:srgbClr val="022C40"/>
                </a:solidFill>
              </a:rPr>
              <a:t>Try ALEX Go, an even faster version of our interactive benefits counselor. Just drop in a few numbers, and ALEX GO will give you a quick, </a:t>
            </a:r>
            <a:r>
              <a:rPr lang="en-US" sz="7200" kern="1500" dirty="0" err="1">
                <a:solidFill>
                  <a:srgbClr val="022C40"/>
                </a:solidFill>
              </a:rPr>
              <a:t>screenshottable</a:t>
            </a:r>
            <a:r>
              <a:rPr lang="en-US" sz="7200" kern="1500" dirty="0">
                <a:solidFill>
                  <a:srgbClr val="022C40"/>
                </a:solidFill>
              </a:rPr>
              <a:t> answer on which health plan gives you the best coverage for the lowest cost. </a:t>
            </a:r>
          </a:p>
          <a:p>
            <a:pPr>
              <a:lnSpc>
                <a:spcPts val="7624"/>
              </a:lnSpc>
              <a:spcAft>
                <a:spcPts val="2999"/>
              </a:spcAft>
            </a:pPr>
            <a:endParaRPr lang="en-US" sz="6353" b="1" kern="1500" dirty="0">
              <a:solidFill>
                <a:srgbClr val="022C40"/>
              </a:solidFill>
            </a:endParaRPr>
          </a:p>
          <a:p>
            <a:pPr>
              <a:lnSpc>
                <a:spcPts val="7624"/>
              </a:lnSpc>
              <a:spcAft>
                <a:spcPts val="2999"/>
              </a:spcAft>
            </a:pPr>
            <a:r>
              <a:rPr lang="en-US" sz="7200" b="1" kern="1500" dirty="0">
                <a:solidFill>
                  <a:srgbClr val="022C40"/>
                </a:solidFill>
              </a:rPr>
              <a:t>Give it a try at &lt;</a:t>
            </a:r>
            <a:r>
              <a:rPr lang="en-US" sz="7200" b="1" kern="1500" dirty="0" err="1">
                <a:solidFill>
                  <a:srgbClr val="022C40"/>
                </a:solidFill>
              </a:rPr>
              <a:t>www.sampleURL.com</a:t>
            </a:r>
            <a:r>
              <a:rPr lang="en-US" sz="7200" b="1" kern="1500" dirty="0">
                <a:solidFill>
                  <a:srgbClr val="022C40"/>
                </a:solidFill>
              </a:rPr>
              <a:t>&gt;</a:t>
            </a:r>
          </a:p>
        </p:txBody>
      </p:sp>
      <p:sp>
        <p:nvSpPr>
          <p:cNvPr id="23" name="Google Shape;167;p2">
            <a:extLst>
              <a:ext uri="{FF2B5EF4-FFF2-40B4-BE49-F238E27FC236}">
                <a16:creationId xmlns:a16="http://schemas.microsoft.com/office/drawing/2014/main" id="{D4AC2DD5-15BB-8045-87A3-9BC922E27A14}"/>
              </a:ext>
            </a:extLst>
          </p:cNvPr>
          <p:cNvSpPr/>
          <p:nvPr/>
        </p:nvSpPr>
        <p:spPr>
          <a:xfrm>
            <a:off x="25685003" y="30659294"/>
            <a:ext cx="5427686" cy="5363771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548551" tIns="274201" rIns="548551" bIns="274201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5082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QR CODE HERE</a:t>
            </a:r>
            <a:endParaRPr sz="5082" dirty="0"/>
          </a:p>
        </p:txBody>
      </p:sp>
    </p:spTree>
    <p:extLst>
      <p:ext uri="{BB962C8B-B14F-4D97-AF65-F5344CB8AC3E}">
        <p14:creationId xmlns:p14="http://schemas.microsoft.com/office/powerpoint/2010/main" val="44197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89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Chrissy Krampert</cp:lastModifiedBy>
  <cp:revision>36</cp:revision>
  <dcterms:created xsi:type="dcterms:W3CDTF">2019-09-26T16:53:50Z</dcterms:created>
  <dcterms:modified xsi:type="dcterms:W3CDTF">2022-07-01T04:06:44Z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