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8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E8B99F84-C2D2-E14A-B0F5-EBA28367CAD7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94B1"/>
    <a:srgbClr val="77BBC5"/>
    <a:srgbClr val="036991"/>
    <a:srgbClr val="01685D"/>
    <a:srgbClr val="8E0C70"/>
    <a:srgbClr val="00344A"/>
    <a:srgbClr val="2F2F52"/>
    <a:srgbClr val="C5C5C5"/>
    <a:srgbClr val="0981B0"/>
    <a:srgbClr val="FB5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1"/>
    <p:restoredTop sz="94699"/>
  </p:normalViewPr>
  <p:slideViewPr>
    <p:cSldViewPr snapToGrid="0" snapToObjects="1">
      <p:cViewPr varScale="1">
        <p:scale>
          <a:sx n="70" d="100"/>
          <a:sy n="70" d="100"/>
        </p:scale>
        <p:origin x="3224" y="192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1" name="Google Shape;2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053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1pPr>
            <a:lvl2pPr lvl="1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sz="1275"/>
            </a:lvl2pPr>
            <a:lvl3pPr lvl="2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sz="1148"/>
            </a:lvl3pPr>
            <a:lvl4pPr lvl="3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4pPr>
            <a:lvl5pPr lvl="4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5pPr>
            <a:lvl6pPr lvl="5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6pPr>
            <a:lvl7pPr lvl="6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7pPr>
            <a:lvl8pPr lvl="7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8pPr>
            <a:lvl9pPr lvl="8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405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0" y="0"/>
            <a:ext cx="7772400" cy="4847739"/>
          </a:xfrm>
          <a:custGeom>
            <a:avLst/>
            <a:gdLst/>
            <a:ahLst/>
            <a:cxnLst/>
            <a:rect l="l" t="t" r="r" b="b"/>
            <a:pathLst>
              <a:path w="7772400" h="3616960" extrusionOk="0">
                <a:moveTo>
                  <a:pt x="7772400" y="0"/>
                </a:moveTo>
                <a:lnTo>
                  <a:pt x="0" y="0"/>
                </a:lnTo>
                <a:lnTo>
                  <a:pt x="0" y="3039338"/>
                </a:lnTo>
                <a:lnTo>
                  <a:pt x="7772400" y="3616934"/>
                </a:lnTo>
                <a:lnTo>
                  <a:pt x="7772400" y="0"/>
                </a:lnTo>
                <a:close/>
              </a:path>
            </a:pathLst>
          </a:custGeom>
          <a:solidFill>
            <a:srgbClr val="8E0C7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5"/>
          <p:cNvSpPr/>
          <p:nvPr/>
        </p:nvSpPr>
        <p:spPr>
          <a:xfrm>
            <a:off x="0" y="0"/>
            <a:ext cx="7772400" cy="3532494"/>
          </a:xfrm>
          <a:custGeom>
            <a:avLst/>
            <a:gdLst/>
            <a:ahLst/>
            <a:cxnLst/>
            <a:rect l="l" t="t" r="r" b="b"/>
            <a:pathLst>
              <a:path w="7872836" h="3532494" extrusionOk="0">
                <a:moveTo>
                  <a:pt x="5837157" y="2884084"/>
                </a:moveTo>
                <a:lnTo>
                  <a:pt x="5837796" y="2884525"/>
                </a:lnTo>
                <a:cubicBezTo>
                  <a:pt x="5840397" y="2886374"/>
                  <a:pt x="5840494" y="2886514"/>
                  <a:pt x="5839318" y="2885697"/>
                </a:cubicBezTo>
                <a:close/>
                <a:moveTo>
                  <a:pt x="0" y="0"/>
                </a:moveTo>
                <a:lnTo>
                  <a:pt x="7872836" y="0"/>
                </a:lnTo>
                <a:lnTo>
                  <a:pt x="7872836" y="3532494"/>
                </a:lnTo>
                <a:lnTo>
                  <a:pt x="7832491" y="3527941"/>
                </a:lnTo>
                <a:cubicBezTo>
                  <a:pt x="7771956" y="3520501"/>
                  <a:pt x="7711093" y="3511925"/>
                  <a:pt x="7643732" y="3500037"/>
                </a:cubicBezTo>
                <a:cubicBezTo>
                  <a:pt x="7626782" y="3497046"/>
                  <a:pt x="7611075" y="3489151"/>
                  <a:pt x="7594746" y="3483708"/>
                </a:cubicBezTo>
                <a:cubicBezTo>
                  <a:pt x="7552167" y="3469515"/>
                  <a:pt x="7507661" y="3461937"/>
                  <a:pt x="7464118" y="3451051"/>
                </a:cubicBezTo>
                <a:cubicBezTo>
                  <a:pt x="7410269" y="3437589"/>
                  <a:pt x="7355494" y="3428040"/>
                  <a:pt x="7300832" y="3418394"/>
                </a:cubicBezTo>
                <a:cubicBezTo>
                  <a:pt x="7262931" y="3411706"/>
                  <a:pt x="7223870" y="3411399"/>
                  <a:pt x="7186532" y="3402065"/>
                </a:cubicBezTo>
                <a:cubicBezTo>
                  <a:pt x="7158096" y="3394956"/>
                  <a:pt x="7132696" y="3378677"/>
                  <a:pt x="7104889" y="3369408"/>
                </a:cubicBezTo>
                <a:cubicBezTo>
                  <a:pt x="7050980" y="3351439"/>
                  <a:pt x="6996032" y="3336751"/>
                  <a:pt x="6941603" y="3320423"/>
                </a:cubicBezTo>
                <a:cubicBezTo>
                  <a:pt x="6811639" y="3301856"/>
                  <a:pt x="6816250" y="3309470"/>
                  <a:pt x="6680346" y="3255108"/>
                </a:cubicBezTo>
                <a:cubicBezTo>
                  <a:pt x="6646446" y="3241548"/>
                  <a:pt x="6616562" y="3218943"/>
                  <a:pt x="6582375" y="3206123"/>
                </a:cubicBezTo>
                <a:cubicBezTo>
                  <a:pt x="6529168" y="3186170"/>
                  <a:pt x="6472296" y="3177090"/>
                  <a:pt x="6419089" y="3157137"/>
                </a:cubicBezTo>
                <a:cubicBezTo>
                  <a:pt x="6349677" y="3131107"/>
                  <a:pt x="6271324" y="3075090"/>
                  <a:pt x="6206818" y="3042837"/>
                </a:cubicBezTo>
                <a:cubicBezTo>
                  <a:pt x="6180602" y="3029729"/>
                  <a:pt x="6151858" y="3022309"/>
                  <a:pt x="6125175" y="3010180"/>
                </a:cubicBezTo>
                <a:cubicBezTo>
                  <a:pt x="6091936" y="2995071"/>
                  <a:pt x="6059860" y="2977523"/>
                  <a:pt x="6027203" y="2961194"/>
                </a:cubicBezTo>
                <a:cubicBezTo>
                  <a:pt x="5996414" y="2945799"/>
                  <a:pt x="5960689" y="2942518"/>
                  <a:pt x="5929232" y="2928537"/>
                </a:cubicBezTo>
                <a:cubicBezTo>
                  <a:pt x="5911299" y="2920567"/>
                  <a:pt x="5897799" y="2904656"/>
                  <a:pt x="5880246" y="2895880"/>
                </a:cubicBezTo>
                <a:cubicBezTo>
                  <a:pt x="5812643" y="2862078"/>
                  <a:pt x="5823247" y="2873229"/>
                  <a:pt x="5833204" y="2881132"/>
                </a:cubicBezTo>
                <a:lnTo>
                  <a:pt x="5837157" y="2884084"/>
                </a:lnTo>
                <a:lnTo>
                  <a:pt x="5821246" y="2873097"/>
                </a:lnTo>
                <a:cubicBezTo>
                  <a:pt x="5812403" y="2867076"/>
                  <a:pt x="5799824" y="2858593"/>
                  <a:pt x="5782275" y="2846894"/>
                </a:cubicBezTo>
                <a:cubicBezTo>
                  <a:pt x="5753633" y="2827799"/>
                  <a:pt x="5715760" y="2828218"/>
                  <a:pt x="5684303" y="2814237"/>
                </a:cubicBezTo>
                <a:cubicBezTo>
                  <a:pt x="5666370" y="2806267"/>
                  <a:pt x="5652870" y="2790356"/>
                  <a:pt x="5635318" y="2781580"/>
                </a:cubicBezTo>
                <a:cubicBezTo>
                  <a:pt x="5619923" y="2773883"/>
                  <a:pt x="5601727" y="2772948"/>
                  <a:pt x="5586332" y="2765251"/>
                </a:cubicBezTo>
                <a:cubicBezTo>
                  <a:pt x="5568779" y="2756475"/>
                  <a:pt x="5554899" y="2741370"/>
                  <a:pt x="5537346" y="2732594"/>
                </a:cubicBezTo>
                <a:cubicBezTo>
                  <a:pt x="5521951" y="2724897"/>
                  <a:pt x="5503756" y="2723962"/>
                  <a:pt x="5488361" y="2716265"/>
                </a:cubicBezTo>
                <a:cubicBezTo>
                  <a:pt x="5459975" y="2702072"/>
                  <a:pt x="5433932" y="2683608"/>
                  <a:pt x="5406718" y="2667280"/>
                </a:cubicBezTo>
                <a:cubicBezTo>
                  <a:pt x="5385845" y="2654757"/>
                  <a:pt x="5363175" y="2645509"/>
                  <a:pt x="5341403" y="2634623"/>
                </a:cubicBezTo>
                <a:cubicBezTo>
                  <a:pt x="5276089" y="2601966"/>
                  <a:pt x="5211338" y="2568157"/>
                  <a:pt x="5145461" y="2536651"/>
                </a:cubicBezTo>
                <a:cubicBezTo>
                  <a:pt x="5018535" y="2475947"/>
                  <a:pt x="4932375" y="2439147"/>
                  <a:pt x="4802561" y="2389694"/>
                </a:cubicBezTo>
                <a:cubicBezTo>
                  <a:pt x="4504510" y="2276151"/>
                  <a:pt x="4733216" y="2371639"/>
                  <a:pt x="4508646" y="2275394"/>
                </a:cubicBezTo>
                <a:cubicBezTo>
                  <a:pt x="4454218" y="2264508"/>
                  <a:pt x="4399917" y="2252966"/>
                  <a:pt x="4345361" y="2242737"/>
                </a:cubicBezTo>
                <a:cubicBezTo>
                  <a:pt x="4312820" y="2236636"/>
                  <a:pt x="4279762" y="2233345"/>
                  <a:pt x="4247389" y="2226408"/>
                </a:cubicBezTo>
                <a:cubicBezTo>
                  <a:pt x="4203504" y="2217004"/>
                  <a:pt x="4160647" y="2203155"/>
                  <a:pt x="4116761" y="2193751"/>
                </a:cubicBezTo>
                <a:cubicBezTo>
                  <a:pt x="4038853" y="2177057"/>
                  <a:pt x="3967677" y="2172454"/>
                  <a:pt x="3888161" y="2161094"/>
                </a:cubicBezTo>
                <a:cubicBezTo>
                  <a:pt x="3855386" y="2156412"/>
                  <a:pt x="3823149" y="2147904"/>
                  <a:pt x="3790190" y="2144765"/>
                </a:cubicBezTo>
                <a:cubicBezTo>
                  <a:pt x="3708734" y="2137007"/>
                  <a:pt x="3626905" y="2133880"/>
                  <a:pt x="3545262" y="2128437"/>
                </a:cubicBezTo>
                <a:lnTo>
                  <a:pt x="2353276" y="2112108"/>
                </a:lnTo>
                <a:cubicBezTo>
                  <a:pt x="2287752" y="2110566"/>
                  <a:pt x="2222729" y="2100140"/>
                  <a:pt x="2157333" y="2095780"/>
                </a:cubicBezTo>
                <a:cubicBezTo>
                  <a:pt x="2002427" y="2085453"/>
                  <a:pt x="1809467" y="2079788"/>
                  <a:pt x="1651147" y="2063123"/>
                </a:cubicBezTo>
                <a:cubicBezTo>
                  <a:pt x="1618220" y="2059657"/>
                  <a:pt x="1585992" y="2051170"/>
                  <a:pt x="1553175" y="2046794"/>
                </a:cubicBezTo>
                <a:cubicBezTo>
                  <a:pt x="1504321" y="2040280"/>
                  <a:pt x="1455073" y="2036979"/>
                  <a:pt x="1406219" y="2030465"/>
                </a:cubicBezTo>
                <a:cubicBezTo>
                  <a:pt x="1373402" y="2026089"/>
                  <a:pt x="1340969" y="2019171"/>
                  <a:pt x="1308247" y="2014137"/>
                </a:cubicBezTo>
                <a:cubicBezTo>
                  <a:pt x="1270207" y="2008285"/>
                  <a:pt x="1231986" y="2003660"/>
                  <a:pt x="1193946" y="1997808"/>
                </a:cubicBezTo>
                <a:cubicBezTo>
                  <a:pt x="1010935" y="1969652"/>
                  <a:pt x="1183365" y="1995541"/>
                  <a:pt x="965346" y="1948823"/>
                </a:cubicBezTo>
                <a:cubicBezTo>
                  <a:pt x="932973" y="1941886"/>
                  <a:pt x="900032" y="1937937"/>
                  <a:pt x="867375" y="1932494"/>
                </a:cubicBezTo>
                <a:cubicBezTo>
                  <a:pt x="782096" y="1918280"/>
                  <a:pt x="645336" y="1845967"/>
                  <a:pt x="557133" y="1801865"/>
                </a:cubicBezTo>
                <a:cubicBezTo>
                  <a:pt x="504700" y="1775648"/>
                  <a:pt x="447728" y="1759643"/>
                  <a:pt x="393846" y="1736551"/>
                </a:cubicBezTo>
                <a:cubicBezTo>
                  <a:pt x="371474" y="1726963"/>
                  <a:pt x="350303" y="1714780"/>
                  <a:pt x="328533" y="1703894"/>
                </a:cubicBezTo>
                <a:cubicBezTo>
                  <a:pt x="300145" y="1689701"/>
                  <a:pt x="273802" y="1671729"/>
                  <a:pt x="246889" y="1654908"/>
                </a:cubicBezTo>
                <a:cubicBezTo>
                  <a:pt x="186710" y="1617296"/>
                  <a:pt x="128128" y="1577120"/>
                  <a:pt x="67275" y="1540608"/>
                </a:cubicBezTo>
                <a:cubicBezTo>
                  <a:pt x="46403" y="1528085"/>
                  <a:pt x="22215" y="1521453"/>
                  <a:pt x="1961" y="1507951"/>
                </a:cubicBezTo>
                <a:lnTo>
                  <a:pt x="0" y="1506020"/>
                </a:lnTo>
                <a:close/>
              </a:path>
            </a:pathLst>
          </a:custGeom>
          <a:solidFill>
            <a:srgbClr val="03699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5"/>
          <p:cNvSpPr/>
          <p:nvPr/>
        </p:nvSpPr>
        <p:spPr>
          <a:xfrm>
            <a:off x="0" y="0"/>
            <a:ext cx="7772400" cy="4816658"/>
          </a:xfrm>
          <a:custGeom>
            <a:avLst/>
            <a:gdLst/>
            <a:ahLst/>
            <a:cxnLst/>
            <a:rect l="l" t="t" r="r" b="b"/>
            <a:pathLst>
              <a:path w="7872836" h="4816658" extrusionOk="0">
                <a:moveTo>
                  <a:pt x="5837157" y="4168248"/>
                </a:moveTo>
                <a:lnTo>
                  <a:pt x="5837796" y="4168689"/>
                </a:lnTo>
                <a:cubicBezTo>
                  <a:pt x="5840397" y="4170538"/>
                  <a:pt x="5840494" y="4170678"/>
                  <a:pt x="5839318" y="4169861"/>
                </a:cubicBezTo>
                <a:close/>
                <a:moveTo>
                  <a:pt x="0" y="0"/>
                </a:moveTo>
                <a:lnTo>
                  <a:pt x="7872836" y="0"/>
                </a:lnTo>
                <a:lnTo>
                  <a:pt x="7872836" y="709085"/>
                </a:lnTo>
                <a:lnTo>
                  <a:pt x="7872836" y="738386"/>
                </a:lnTo>
                <a:lnTo>
                  <a:pt x="7872836" y="4816658"/>
                </a:lnTo>
                <a:lnTo>
                  <a:pt x="7832491" y="4812105"/>
                </a:lnTo>
                <a:cubicBezTo>
                  <a:pt x="7771956" y="4804665"/>
                  <a:pt x="7711093" y="4796089"/>
                  <a:pt x="7643732" y="4784201"/>
                </a:cubicBezTo>
                <a:cubicBezTo>
                  <a:pt x="7626782" y="4781210"/>
                  <a:pt x="7611075" y="4773315"/>
                  <a:pt x="7594746" y="4767872"/>
                </a:cubicBezTo>
                <a:cubicBezTo>
                  <a:pt x="7552167" y="4753679"/>
                  <a:pt x="7507661" y="4746101"/>
                  <a:pt x="7464118" y="4735215"/>
                </a:cubicBezTo>
                <a:cubicBezTo>
                  <a:pt x="7410269" y="4721753"/>
                  <a:pt x="7355494" y="4712204"/>
                  <a:pt x="7300832" y="4702558"/>
                </a:cubicBezTo>
                <a:cubicBezTo>
                  <a:pt x="7262931" y="4695870"/>
                  <a:pt x="7223870" y="4695563"/>
                  <a:pt x="7186532" y="4686229"/>
                </a:cubicBezTo>
                <a:cubicBezTo>
                  <a:pt x="7158096" y="4679120"/>
                  <a:pt x="7132696" y="4662841"/>
                  <a:pt x="7104889" y="4653572"/>
                </a:cubicBezTo>
                <a:cubicBezTo>
                  <a:pt x="7050980" y="4635603"/>
                  <a:pt x="6996032" y="4620915"/>
                  <a:pt x="6941603" y="4604587"/>
                </a:cubicBezTo>
                <a:cubicBezTo>
                  <a:pt x="6811639" y="4586020"/>
                  <a:pt x="6816250" y="4593634"/>
                  <a:pt x="6680346" y="4539272"/>
                </a:cubicBezTo>
                <a:cubicBezTo>
                  <a:pt x="6646446" y="4525712"/>
                  <a:pt x="6616562" y="4503107"/>
                  <a:pt x="6582375" y="4490287"/>
                </a:cubicBezTo>
                <a:cubicBezTo>
                  <a:pt x="6529168" y="4470334"/>
                  <a:pt x="6472296" y="4461254"/>
                  <a:pt x="6419089" y="4441301"/>
                </a:cubicBezTo>
                <a:cubicBezTo>
                  <a:pt x="6349677" y="4415271"/>
                  <a:pt x="6271324" y="4359254"/>
                  <a:pt x="6206818" y="4327001"/>
                </a:cubicBezTo>
                <a:cubicBezTo>
                  <a:pt x="6180602" y="4313893"/>
                  <a:pt x="6151858" y="4306473"/>
                  <a:pt x="6125175" y="4294344"/>
                </a:cubicBezTo>
                <a:cubicBezTo>
                  <a:pt x="6091936" y="4279235"/>
                  <a:pt x="6059860" y="4261687"/>
                  <a:pt x="6027203" y="4245358"/>
                </a:cubicBezTo>
                <a:cubicBezTo>
                  <a:pt x="5996414" y="4229963"/>
                  <a:pt x="5960689" y="4226682"/>
                  <a:pt x="5929232" y="4212701"/>
                </a:cubicBezTo>
                <a:cubicBezTo>
                  <a:pt x="5911299" y="4204731"/>
                  <a:pt x="5897799" y="4188820"/>
                  <a:pt x="5880246" y="4180044"/>
                </a:cubicBezTo>
                <a:cubicBezTo>
                  <a:pt x="5812643" y="4146242"/>
                  <a:pt x="5823247" y="4157393"/>
                  <a:pt x="5833204" y="4165296"/>
                </a:cubicBezTo>
                <a:lnTo>
                  <a:pt x="5837157" y="4168248"/>
                </a:lnTo>
                <a:lnTo>
                  <a:pt x="5821246" y="4157261"/>
                </a:lnTo>
                <a:cubicBezTo>
                  <a:pt x="5812403" y="4151240"/>
                  <a:pt x="5799824" y="4142757"/>
                  <a:pt x="5782275" y="4131058"/>
                </a:cubicBezTo>
                <a:cubicBezTo>
                  <a:pt x="5753633" y="4111963"/>
                  <a:pt x="5715760" y="4112382"/>
                  <a:pt x="5684303" y="4098401"/>
                </a:cubicBezTo>
                <a:cubicBezTo>
                  <a:pt x="5666370" y="4090431"/>
                  <a:pt x="5652870" y="4074520"/>
                  <a:pt x="5635318" y="4065744"/>
                </a:cubicBezTo>
                <a:cubicBezTo>
                  <a:pt x="5619923" y="4058047"/>
                  <a:pt x="5601727" y="4057112"/>
                  <a:pt x="5586332" y="4049415"/>
                </a:cubicBezTo>
                <a:cubicBezTo>
                  <a:pt x="5568779" y="4040639"/>
                  <a:pt x="5554899" y="4025534"/>
                  <a:pt x="5537346" y="4016758"/>
                </a:cubicBezTo>
                <a:cubicBezTo>
                  <a:pt x="5521951" y="4009061"/>
                  <a:pt x="5503756" y="4008126"/>
                  <a:pt x="5488361" y="4000429"/>
                </a:cubicBezTo>
                <a:cubicBezTo>
                  <a:pt x="5459975" y="3986236"/>
                  <a:pt x="5433932" y="3967772"/>
                  <a:pt x="5406718" y="3951444"/>
                </a:cubicBezTo>
                <a:cubicBezTo>
                  <a:pt x="5385845" y="3938921"/>
                  <a:pt x="5363175" y="3929673"/>
                  <a:pt x="5341403" y="3918787"/>
                </a:cubicBezTo>
                <a:cubicBezTo>
                  <a:pt x="5276089" y="3886130"/>
                  <a:pt x="5211338" y="3852321"/>
                  <a:pt x="5145461" y="3820815"/>
                </a:cubicBezTo>
                <a:cubicBezTo>
                  <a:pt x="5018535" y="3760111"/>
                  <a:pt x="4932375" y="3723311"/>
                  <a:pt x="4802561" y="3673858"/>
                </a:cubicBezTo>
                <a:cubicBezTo>
                  <a:pt x="4504510" y="3560315"/>
                  <a:pt x="4733216" y="3655803"/>
                  <a:pt x="4508646" y="3559558"/>
                </a:cubicBezTo>
                <a:cubicBezTo>
                  <a:pt x="4454218" y="3548672"/>
                  <a:pt x="4399917" y="3537130"/>
                  <a:pt x="4345361" y="3526901"/>
                </a:cubicBezTo>
                <a:cubicBezTo>
                  <a:pt x="4312820" y="3520800"/>
                  <a:pt x="4279762" y="3517509"/>
                  <a:pt x="4247389" y="3510572"/>
                </a:cubicBezTo>
                <a:cubicBezTo>
                  <a:pt x="4203504" y="3501168"/>
                  <a:pt x="4160647" y="3487319"/>
                  <a:pt x="4116761" y="3477915"/>
                </a:cubicBezTo>
                <a:cubicBezTo>
                  <a:pt x="4038853" y="3461221"/>
                  <a:pt x="3967677" y="3456618"/>
                  <a:pt x="3888161" y="3445258"/>
                </a:cubicBezTo>
                <a:cubicBezTo>
                  <a:pt x="3855386" y="3440576"/>
                  <a:pt x="3823149" y="3432068"/>
                  <a:pt x="3790190" y="3428929"/>
                </a:cubicBezTo>
                <a:cubicBezTo>
                  <a:pt x="3708734" y="3421171"/>
                  <a:pt x="3626905" y="3418044"/>
                  <a:pt x="3545262" y="3412601"/>
                </a:cubicBezTo>
                <a:lnTo>
                  <a:pt x="2353276" y="3396272"/>
                </a:lnTo>
                <a:cubicBezTo>
                  <a:pt x="2287752" y="3394730"/>
                  <a:pt x="2222729" y="3384304"/>
                  <a:pt x="2157333" y="3379944"/>
                </a:cubicBezTo>
                <a:cubicBezTo>
                  <a:pt x="2002427" y="3369617"/>
                  <a:pt x="1809467" y="3363952"/>
                  <a:pt x="1651147" y="3347287"/>
                </a:cubicBezTo>
                <a:cubicBezTo>
                  <a:pt x="1618220" y="3343821"/>
                  <a:pt x="1585992" y="3335334"/>
                  <a:pt x="1553175" y="3330958"/>
                </a:cubicBezTo>
                <a:cubicBezTo>
                  <a:pt x="1504321" y="3324444"/>
                  <a:pt x="1455073" y="3321143"/>
                  <a:pt x="1406219" y="3314629"/>
                </a:cubicBezTo>
                <a:cubicBezTo>
                  <a:pt x="1373402" y="3310253"/>
                  <a:pt x="1340969" y="3303335"/>
                  <a:pt x="1308247" y="3298301"/>
                </a:cubicBezTo>
                <a:cubicBezTo>
                  <a:pt x="1270207" y="3292449"/>
                  <a:pt x="1231986" y="3287824"/>
                  <a:pt x="1193946" y="3281972"/>
                </a:cubicBezTo>
                <a:cubicBezTo>
                  <a:pt x="1010935" y="3253816"/>
                  <a:pt x="1183365" y="3279705"/>
                  <a:pt x="965346" y="3232987"/>
                </a:cubicBezTo>
                <a:cubicBezTo>
                  <a:pt x="932973" y="3226050"/>
                  <a:pt x="900032" y="3222101"/>
                  <a:pt x="867375" y="3216658"/>
                </a:cubicBezTo>
                <a:cubicBezTo>
                  <a:pt x="782096" y="3202444"/>
                  <a:pt x="645336" y="3130131"/>
                  <a:pt x="557133" y="3086029"/>
                </a:cubicBezTo>
                <a:cubicBezTo>
                  <a:pt x="504700" y="3059812"/>
                  <a:pt x="447728" y="3043807"/>
                  <a:pt x="393846" y="3020715"/>
                </a:cubicBezTo>
                <a:cubicBezTo>
                  <a:pt x="371474" y="3011127"/>
                  <a:pt x="350303" y="2998944"/>
                  <a:pt x="328533" y="2988058"/>
                </a:cubicBezTo>
                <a:cubicBezTo>
                  <a:pt x="300145" y="2973865"/>
                  <a:pt x="273802" y="2955893"/>
                  <a:pt x="246889" y="2939072"/>
                </a:cubicBezTo>
                <a:cubicBezTo>
                  <a:pt x="186710" y="2901460"/>
                  <a:pt x="128128" y="2861284"/>
                  <a:pt x="67275" y="2824772"/>
                </a:cubicBezTo>
                <a:cubicBezTo>
                  <a:pt x="46403" y="2812249"/>
                  <a:pt x="22215" y="2805617"/>
                  <a:pt x="1961" y="2792115"/>
                </a:cubicBezTo>
                <a:lnTo>
                  <a:pt x="0" y="2790184"/>
                </a:lnTo>
                <a:lnTo>
                  <a:pt x="0" y="738386"/>
                </a:lnTo>
                <a:lnTo>
                  <a:pt x="0" y="709085"/>
                </a:lnTo>
                <a:close/>
              </a:path>
            </a:pathLst>
          </a:custGeom>
          <a:solidFill>
            <a:srgbClr val="2F2F5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5"/>
          <p:cNvSpPr txBox="1"/>
          <p:nvPr/>
        </p:nvSpPr>
        <p:spPr>
          <a:xfrm>
            <a:off x="2498271" y="7128210"/>
            <a:ext cx="552256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6991"/>
              </a:buClr>
              <a:buSzPts val="1800"/>
              <a:buFont typeface="Calibri"/>
              <a:buNone/>
            </a:pPr>
            <a:r>
              <a:rPr lang="en-US" sz="1800" b="1" dirty="0">
                <a:solidFill>
                  <a:srgbClr val="036991"/>
                </a:solidFill>
                <a:latin typeface="Calibri"/>
                <a:ea typeface="Calibri"/>
                <a:cs typeface="Calibri"/>
                <a:sym typeface="Calibri"/>
              </a:rPr>
              <a:t>Check </a:t>
            </a:r>
            <a:r>
              <a:rPr lang="en-US" b="1" dirty="0">
                <a:solidFill>
                  <a:srgbClr val="036991"/>
                </a:solidFill>
                <a:latin typeface="Calibri"/>
                <a:ea typeface="Calibri"/>
                <a:cs typeface="Calibri"/>
                <a:sym typeface="Calibri"/>
              </a:rPr>
              <a:t>in with ALEX</a:t>
            </a:r>
            <a:r>
              <a:rPr lang="en-US" sz="1800" b="1" dirty="0">
                <a:solidFill>
                  <a:srgbClr val="036991"/>
                </a:solidFill>
                <a:latin typeface="Calibri"/>
                <a:ea typeface="Calibri"/>
                <a:cs typeface="Calibri"/>
                <a:sym typeface="Calibri"/>
              </a:rPr>
              <a:t> at</a:t>
            </a:r>
            <a:r>
              <a:rPr lang="en-US" sz="1800" b="1" i="0" u="none" strike="noStrike" cap="none" dirty="0">
                <a:solidFill>
                  <a:srgbClr val="036991"/>
                </a:solidFill>
                <a:latin typeface="Calibri"/>
                <a:ea typeface="Calibri"/>
                <a:cs typeface="Calibri"/>
                <a:sym typeface="Calibri"/>
              </a:rPr>
              <a:t> ALEX-GO-</a:t>
            </a:r>
            <a:r>
              <a:rPr lang="en-US" sz="1800" b="1" i="0" u="none" strike="noStrike" cap="none" dirty="0" err="1">
                <a:solidFill>
                  <a:srgbClr val="036991"/>
                </a:solidFill>
                <a:latin typeface="Calibri"/>
                <a:ea typeface="Calibri"/>
                <a:cs typeface="Calibri"/>
                <a:sym typeface="Calibri"/>
              </a:rPr>
              <a:t>URL.com</a:t>
            </a:r>
            <a:r>
              <a:rPr lang="en-US" sz="1800" b="1" i="0" u="none" strike="noStrike" cap="none" dirty="0">
                <a:solidFill>
                  <a:srgbClr val="03699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solidFill>
                <a:srgbClr val="03699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699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rgbClr val="03699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5"/>
          <p:cNvSpPr txBox="1"/>
          <p:nvPr/>
        </p:nvSpPr>
        <p:spPr>
          <a:xfrm>
            <a:off x="2498271" y="5200565"/>
            <a:ext cx="4464600" cy="1865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Calibri"/>
                <a:ea typeface="Calibri"/>
                <a:cs typeface="Calibri"/>
                <a:sym typeface="Calibri"/>
              </a:rPr>
              <a:t>Bills happen. ALEX® can make sure you’ve got the right medical coverage. Want a quick check-in? </a:t>
            </a: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777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5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LEX provides personalized, confidential medical benefits guidance </a:t>
            </a:r>
            <a:r>
              <a:rPr lang="en-US" sz="1500" dirty="0">
                <a:latin typeface="Calibri"/>
                <a:ea typeface="Calibri"/>
                <a:cs typeface="Calibri"/>
                <a:sym typeface="Calibri"/>
              </a:rPr>
              <a:t>to help you t</a:t>
            </a:r>
            <a:r>
              <a:rPr lang="en-US" sz="15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ake advantage of what &lt;COMPANY&gt; offers. </a:t>
            </a:r>
            <a:endParaRPr sz="1500" b="0" i="0" u="none" strike="noStrike" cap="none" dirty="0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5"/>
          <p:cNvSpPr txBox="1"/>
          <p:nvPr/>
        </p:nvSpPr>
        <p:spPr>
          <a:xfrm>
            <a:off x="900395" y="1149039"/>
            <a:ext cx="3473700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Don’t let these get you down.</a:t>
            </a:r>
            <a:endParaRPr sz="50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5"/>
          <p:cNvSpPr/>
          <p:nvPr/>
        </p:nvSpPr>
        <p:spPr>
          <a:xfrm>
            <a:off x="809651" y="8402305"/>
            <a:ext cx="1267835" cy="457200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/>
          </a:p>
        </p:txBody>
      </p:sp>
      <p:grpSp>
        <p:nvGrpSpPr>
          <p:cNvPr id="232" name="Google Shape;232;p5"/>
          <p:cNvGrpSpPr/>
          <p:nvPr/>
        </p:nvGrpSpPr>
        <p:grpSpPr>
          <a:xfrm>
            <a:off x="3281718" y="8167608"/>
            <a:ext cx="3621011" cy="1233220"/>
            <a:chOff x="868391" y="7657690"/>
            <a:chExt cx="4098980" cy="1396003"/>
          </a:xfrm>
        </p:grpSpPr>
        <p:pic>
          <p:nvPicPr>
            <p:cNvPr id="233" name="Google Shape;233;p5" descr="Graphical user interface, application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 l="-1" r="43634" b="49826"/>
            <a:stretch/>
          </p:blipFill>
          <p:spPr>
            <a:xfrm>
              <a:off x="868391" y="7666468"/>
              <a:ext cx="1718552" cy="12238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4" name="Google Shape;234;p5"/>
            <p:cNvSpPr/>
            <p:nvPr/>
          </p:nvSpPr>
          <p:spPr>
            <a:xfrm>
              <a:off x="1395414" y="7908713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35" name="Google Shape;235;p5" descr="A picture containing text, clipart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334963" y="803231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p5" descr="Graphical user interface, application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 l="26499" t="45471" r="-2618" b="-2703"/>
            <a:stretch/>
          </p:blipFill>
          <p:spPr>
            <a:xfrm>
              <a:off x="2646578" y="7657690"/>
              <a:ext cx="2320793" cy="13960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7" name="Google Shape;237;p5"/>
            <p:cNvSpPr/>
            <p:nvPr/>
          </p:nvSpPr>
          <p:spPr>
            <a:xfrm>
              <a:off x="3736602" y="7899935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38" name="Google Shape;238;p5" descr="A picture containing text, clipart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834820" y="796753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0" name="Google Shape;240;p5"/>
          <p:cNvSpPr/>
          <p:nvPr/>
        </p:nvSpPr>
        <p:spPr>
          <a:xfrm>
            <a:off x="809651" y="5271986"/>
            <a:ext cx="1267835" cy="1271016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D55C781A-E72F-1643-A01D-5EF0B6936C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5877" y="642257"/>
            <a:ext cx="27051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7809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62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35</cp:revision>
  <cp:lastPrinted>2020-05-28T19:34:04Z</cp:lastPrinted>
  <dcterms:created xsi:type="dcterms:W3CDTF">2020-04-16T15:55:02Z</dcterms:created>
  <dcterms:modified xsi:type="dcterms:W3CDTF">2022-06-01T22:19:21Z</dcterms:modified>
</cp:coreProperties>
</file>