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63"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id="{E8B99F84-C2D2-E14A-B0F5-EBA28367CAD7}">
          <p14:sldIdLst>
            <p14:sldId id="263"/>
          </p14:sldIdLst>
        </p14:section>
      </p14:sectionLst>
    </p:ext>
    <p:ext uri="{EFAFB233-063F-42B5-8137-9DF3F51BA10A}">
      <p15:sldGuideLst xmlns:p15="http://schemas.microsoft.com/office/powerpoint/2012/main">
        <p15:guide id="1" orient="horz" pos="480" userDrawn="1">
          <p15:clr>
            <a:srgbClr val="A4A3A4"/>
          </p15:clr>
        </p15:guide>
        <p15:guide id="2" pos="504" userDrawn="1">
          <p15:clr>
            <a:srgbClr val="A4A3A4"/>
          </p15:clr>
        </p15:guide>
        <p15:guide id="3" pos="4320" userDrawn="1">
          <p15:clr>
            <a:srgbClr val="A4A3A4"/>
          </p15:clr>
        </p15:guide>
        <p15:guide id="4" orient="horz" pos="58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94B1"/>
    <a:srgbClr val="77BBC5"/>
    <a:srgbClr val="036991"/>
    <a:srgbClr val="01685D"/>
    <a:srgbClr val="8E0C70"/>
    <a:srgbClr val="00344A"/>
    <a:srgbClr val="2F2F52"/>
    <a:srgbClr val="C5C5C5"/>
    <a:srgbClr val="0981B0"/>
    <a:srgbClr val="FB50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81"/>
    <p:restoredTop sz="94699"/>
  </p:normalViewPr>
  <p:slideViewPr>
    <p:cSldViewPr snapToGrid="0" snapToObjects="1">
      <p:cViewPr varScale="1">
        <p:scale>
          <a:sx n="70" d="100"/>
          <a:sy n="70" d="100"/>
        </p:scale>
        <p:origin x="3224" y="192"/>
      </p:cViewPr>
      <p:guideLst>
        <p:guide orient="horz" pos="480"/>
        <p:guide pos="504"/>
        <p:guide pos="4320"/>
        <p:guide orient="horz" pos="585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8F704E-E96F-514E-BD8B-2B06E7A90B45}" type="datetimeFigureOut">
              <a:rPr lang="en-US" smtClean="0"/>
              <a:t>6/1/22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15509-AC59-7743-AB52-DFC2F5B8AD2D}" type="slidenum">
              <a:rPr lang="en-US" smtClean="0"/>
              <a:t>‹#›</a:t>
            </a:fld>
            <a:endParaRPr lang="en-US"/>
          </a:p>
        </p:txBody>
      </p:sp>
    </p:spTree>
    <p:extLst>
      <p:ext uri="{BB962C8B-B14F-4D97-AF65-F5344CB8AC3E}">
        <p14:creationId xmlns:p14="http://schemas.microsoft.com/office/powerpoint/2010/main" val="1171434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e2f84d790c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4" name="Google Shape;284;ge2f84d790c_0_0:notes"/>
          <p:cNvSpPr>
            <a:spLocks noGrp="1" noRot="1" noChangeAspect="1"/>
          </p:cNvSpPr>
          <p:nvPr>
            <p:ph type="sldImg" idx="2"/>
          </p:nvPr>
        </p:nvSpPr>
        <p:spPr>
          <a:xfrm>
            <a:off x="2236788" y="1143000"/>
            <a:ext cx="238442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5512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353943"/>
          </a:xfrm>
          <a:prstGeom prst="rect">
            <a:avLst/>
          </a:prstGeom>
        </p:spPr>
        <p:txBody>
          <a:bodyPr wrap="square" lIns="0" tIns="0" rIns="0" bIns="0">
            <a:spAutoFit/>
          </a:bodyPr>
          <a:lstStyle>
            <a:lvl1pPr>
              <a:defRPr b="1" i="0">
                <a:latin typeface="Calibri" panose="020F0502020204030204" pitchFamily="34" charset="0"/>
                <a:cs typeface="Calibri" panose="020F0502020204030204" pitchFamily="34" charset="0"/>
              </a:defRPr>
            </a:lvl1pPr>
          </a:lstStyle>
          <a:p>
            <a:endParaRPr dirty="0"/>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232081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rgbClr val="333333"/>
                </a:solidFill>
                <a:latin typeface="Calibri" panose="020F0502020204030204" pitchFamily="34" charset="0"/>
                <a:cs typeface="Calibri" panose="020F0502020204030204" pitchFamily="34" charset="0"/>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81824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rgbClr val="333333"/>
                </a:solidFill>
                <a:latin typeface="Calibri" panose="020F0502020204030204" pitchFamily="34" charset="0"/>
                <a:cs typeface="Calibri" panose="020F0502020204030204" pitchFamily="34" charset="0"/>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44656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rgbClr val="333333"/>
                </a:solidFill>
                <a:latin typeface="Calibri" panose="020F0502020204030204" pitchFamily="34" charset="0"/>
                <a:cs typeface="Calibri" panose="020F0502020204030204" pitchFamily="34" charset="0"/>
              </a:defRPr>
            </a:lvl1pPr>
          </a:lstStyle>
          <a:p>
            <a:endParaRPr dirty="0"/>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4798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9078377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87400" y="4664158"/>
            <a:ext cx="6197600" cy="353943"/>
          </a:xfrm>
          <a:prstGeom prst="rect">
            <a:avLst/>
          </a:prstGeom>
        </p:spPr>
        <p:txBody>
          <a:bodyPr wrap="square" lIns="0" tIns="0" rIns="0" bIns="0">
            <a:spAutoFit/>
          </a:bodyPr>
          <a:lstStyle>
            <a:lvl1pPr>
              <a:defRPr sz="2300" b="1" i="0">
                <a:solidFill>
                  <a:srgbClr val="333333"/>
                </a:solidFill>
                <a:latin typeface="MuseoSans-700"/>
                <a:cs typeface="MuseoSans-700"/>
              </a:defRPr>
            </a:lvl1pPr>
          </a:lstStyle>
          <a:p>
            <a:endParaRPr dirty="0"/>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6/1/22</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0380189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p:txStyles>
    <p:titleStyle>
      <a:lvl1pPr>
        <a:defRPr b="1" i="0">
          <a:latin typeface="Calibri" panose="020F0502020204030204" pitchFamily="34" charset="0"/>
          <a:ea typeface="+mj-ea"/>
          <a:cs typeface="Calibri" panose="020F0502020204030204" pitchFamily="34" charset="0"/>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ge2f84d790c_0_0"/>
          <p:cNvSpPr txBox="1"/>
          <p:nvPr/>
        </p:nvSpPr>
        <p:spPr>
          <a:xfrm>
            <a:off x="804350" y="5118325"/>
            <a:ext cx="3963593" cy="1744067"/>
          </a:xfrm>
          <a:prstGeom prst="rect">
            <a:avLst/>
          </a:prstGeom>
          <a:noFill/>
          <a:ln>
            <a:noFill/>
          </a:ln>
        </p:spPr>
        <p:txBody>
          <a:bodyPr spcFirstLastPara="1" wrap="square" lIns="0" tIns="12700" rIns="0" bIns="0" anchor="t" anchorCtr="0">
            <a:spAutoFit/>
          </a:bodyPr>
          <a:lstStyle/>
          <a:p>
            <a:pPr marL="12700" marR="5080" lvl="0" indent="0" algn="l" rtl="0">
              <a:lnSpc>
                <a:spcPct val="125000"/>
              </a:lnSpc>
              <a:spcBef>
                <a:spcPts val="0"/>
              </a:spcBef>
              <a:spcAft>
                <a:spcPts val="0"/>
              </a:spcAft>
              <a:buNone/>
            </a:pPr>
            <a:r>
              <a:rPr lang="en-US" dirty="0"/>
              <a:t>ALEX® can help with a quick gut-check on your medical benefits to make sure you’ve got the right plan. Even if not much has changed this year, take two minutes and make sure. Just grab your phone and GO!</a:t>
            </a:r>
            <a:endParaRPr dirty="0"/>
          </a:p>
        </p:txBody>
      </p:sp>
      <p:sp>
        <p:nvSpPr>
          <p:cNvPr id="287" name="Google Shape;287;ge2f84d790c_0_0"/>
          <p:cNvSpPr txBox="1"/>
          <p:nvPr/>
        </p:nvSpPr>
        <p:spPr>
          <a:xfrm>
            <a:off x="804356" y="7276949"/>
            <a:ext cx="6030600" cy="357900"/>
          </a:xfrm>
          <a:prstGeom prst="rect">
            <a:avLst/>
          </a:prstGeom>
          <a:noFill/>
          <a:ln>
            <a:noFill/>
          </a:ln>
        </p:spPr>
        <p:txBody>
          <a:bodyPr spcFirstLastPara="1" wrap="square" lIns="0" tIns="49525" rIns="0" bIns="0" anchor="t" anchorCtr="0">
            <a:spAutoFit/>
          </a:bodyPr>
          <a:lstStyle/>
          <a:p>
            <a:pPr marL="12700" marR="0" lvl="0" indent="0" algn="l" rtl="0">
              <a:spcBef>
                <a:spcPts val="0"/>
              </a:spcBef>
              <a:spcAft>
                <a:spcPts val="0"/>
              </a:spcAft>
              <a:buNone/>
            </a:pPr>
            <a:r>
              <a:rPr lang="en-US" sz="2000" b="1" dirty="0">
                <a:solidFill>
                  <a:srgbClr val="333333"/>
                </a:solidFill>
                <a:latin typeface="Calibri"/>
                <a:ea typeface="Calibri"/>
                <a:cs typeface="Calibri"/>
                <a:sym typeface="Calibri"/>
              </a:rPr>
              <a:t>Check in with ALEX at </a:t>
            </a:r>
            <a:r>
              <a:rPr lang="en-US" sz="2000" b="1" i="0" u="none" strike="noStrike" cap="none" dirty="0">
                <a:solidFill>
                  <a:srgbClr val="333333"/>
                </a:solidFill>
                <a:latin typeface="Calibri"/>
                <a:ea typeface="Calibri"/>
                <a:cs typeface="Calibri"/>
                <a:sym typeface="Calibri"/>
              </a:rPr>
              <a:t>ALEX-GO-</a:t>
            </a:r>
            <a:r>
              <a:rPr lang="en-US" sz="2000" b="1" i="0" u="none" strike="noStrike" cap="none" dirty="0" err="1">
                <a:solidFill>
                  <a:srgbClr val="333333"/>
                </a:solidFill>
                <a:latin typeface="Calibri"/>
                <a:ea typeface="Calibri"/>
                <a:cs typeface="Calibri"/>
                <a:sym typeface="Calibri"/>
              </a:rPr>
              <a:t>URL.com</a:t>
            </a:r>
            <a:endParaRPr sz="2000" b="0" i="0" u="none" strike="noStrike" cap="none" dirty="0">
              <a:solidFill>
                <a:srgbClr val="000000"/>
              </a:solidFill>
              <a:latin typeface="Calibri"/>
              <a:ea typeface="Calibri"/>
              <a:cs typeface="Calibri"/>
              <a:sym typeface="Calibri"/>
            </a:endParaRPr>
          </a:p>
        </p:txBody>
      </p:sp>
      <p:sp>
        <p:nvSpPr>
          <p:cNvPr id="288" name="Google Shape;288;ge2f84d790c_0_0"/>
          <p:cNvSpPr/>
          <p:nvPr/>
        </p:nvSpPr>
        <p:spPr>
          <a:xfrm rot="1266572">
            <a:off x="-299397" y="-1225315"/>
            <a:ext cx="8779894" cy="5652038"/>
          </a:xfrm>
          <a:custGeom>
            <a:avLst/>
            <a:gdLst/>
            <a:ahLst/>
            <a:cxnLst/>
            <a:rect l="l" t="t" r="r" b="b"/>
            <a:pathLst>
              <a:path w="8783600" h="5654424" extrusionOk="0">
                <a:moveTo>
                  <a:pt x="0" y="2805954"/>
                </a:moveTo>
                <a:lnTo>
                  <a:pt x="7248229" y="0"/>
                </a:lnTo>
                <a:lnTo>
                  <a:pt x="8783600" y="3966111"/>
                </a:lnTo>
                <a:lnTo>
                  <a:pt x="8583939" y="4162043"/>
                </a:lnTo>
                <a:cubicBezTo>
                  <a:pt x="7595154" y="5066627"/>
                  <a:pt x="5994441" y="5654424"/>
                  <a:pt x="4187973" y="5654424"/>
                </a:cubicBezTo>
                <a:cubicBezTo>
                  <a:pt x="3079458" y="5654424"/>
                  <a:pt x="2048420" y="5433089"/>
                  <a:pt x="1188711" y="5053040"/>
                </a:cubicBezTo>
                <a:lnTo>
                  <a:pt x="795473" y="4860789"/>
                </a:lnTo>
                <a:close/>
              </a:path>
            </a:pathLst>
          </a:custGeom>
          <a:solidFill>
            <a:srgbClr val="0981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9" name="Google Shape;289;ge2f84d790c_0_0"/>
          <p:cNvSpPr/>
          <p:nvPr/>
        </p:nvSpPr>
        <p:spPr>
          <a:xfrm rot="-1266572" flipH="1">
            <a:off x="-708096" y="-1208986"/>
            <a:ext cx="8779895" cy="5652039"/>
          </a:xfrm>
          <a:custGeom>
            <a:avLst/>
            <a:gdLst/>
            <a:ahLst/>
            <a:cxnLst/>
            <a:rect l="l" t="t" r="r" b="b"/>
            <a:pathLst>
              <a:path w="8783601" h="5654425" extrusionOk="0">
                <a:moveTo>
                  <a:pt x="7248229" y="0"/>
                </a:moveTo>
                <a:lnTo>
                  <a:pt x="0" y="2805954"/>
                </a:lnTo>
                <a:lnTo>
                  <a:pt x="795474" y="4860790"/>
                </a:lnTo>
                <a:lnTo>
                  <a:pt x="1188712" y="5053042"/>
                </a:lnTo>
                <a:cubicBezTo>
                  <a:pt x="2048420" y="5433090"/>
                  <a:pt x="3079459" y="5654425"/>
                  <a:pt x="4187974" y="5654425"/>
                </a:cubicBezTo>
                <a:cubicBezTo>
                  <a:pt x="5994442" y="5654425"/>
                  <a:pt x="7595154" y="5066628"/>
                  <a:pt x="8583940" y="4162044"/>
                </a:cubicBezTo>
                <a:lnTo>
                  <a:pt x="8783601" y="3966112"/>
                </a:lnTo>
                <a:close/>
              </a:path>
            </a:pathLst>
          </a:custGeom>
          <a:solidFill>
            <a:srgbClr val="8E0C70">
              <a:alpha val="2470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0" name="Google Shape;290;ge2f84d790c_0_0"/>
          <p:cNvSpPr txBox="1">
            <a:spLocks noGrp="1"/>
          </p:cNvSpPr>
          <p:nvPr>
            <p:ph type="title"/>
          </p:nvPr>
        </p:nvSpPr>
        <p:spPr>
          <a:xfrm>
            <a:off x="685440" y="1496264"/>
            <a:ext cx="3360000" cy="1197764"/>
          </a:xfrm>
          <a:prstGeom prst="rect">
            <a:avLst/>
          </a:prstGeom>
          <a:noFill/>
          <a:ln>
            <a:noFill/>
          </a:ln>
        </p:spPr>
        <p:txBody>
          <a:bodyPr spcFirstLastPara="1" wrap="square" lIns="0" tIns="12700" rIns="0" bIns="0" anchor="t" anchorCtr="0">
            <a:spAutoFit/>
          </a:bodyPr>
          <a:lstStyle/>
          <a:p>
            <a:pPr marL="12700" marR="5080" lvl="0" indent="-635" algn="r" rtl="0">
              <a:lnSpc>
                <a:spcPct val="76800"/>
              </a:lnSpc>
              <a:spcBef>
                <a:spcPts val="0"/>
              </a:spcBef>
              <a:spcAft>
                <a:spcPts val="0"/>
              </a:spcAft>
              <a:buNone/>
            </a:pPr>
            <a:r>
              <a:rPr lang="en-US" sz="5000" dirty="0">
                <a:solidFill>
                  <a:schemeClr val="lt1"/>
                </a:solidFill>
              </a:rPr>
              <a:t>Grab a </a:t>
            </a:r>
            <a:br>
              <a:rPr lang="en-US" sz="5000" dirty="0">
                <a:solidFill>
                  <a:schemeClr val="lt1"/>
                </a:solidFill>
              </a:rPr>
            </a:br>
            <a:r>
              <a:rPr lang="en-US" sz="5000" dirty="0">
                <a:solidFill>
                  <a:schemeClr val="lt1"/>
                </a:solidFill>
              </a:rPr>
              <a:t>gut-check.</a:t>
            </a:r>
            <a:endParaRPr dirty="0"/>
          </a:p>
        </p:txBody>
      </p:sp>
      <p:sp>
        <p:nvSpPr>
          <p:cNvPr id="292" name="Google Shape;292;ge2f84d790c_0_0"/>
          <p:cNvSpPr/>
          <p:nvPr/>
        </p:nvSpPr>
        <p:spPr>
          <a:xfrm>
            <a:off x="1062566" y="8379652"/>
            <a:ext cx="1267800" cy="457200"/>
          </a:xfrm>
          <a:prstGeom prst="rect">
            <a:avLst/>
          </a:prstGeom>
          <a:solidFill>
            <a:srgbClr val="D8D8D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en-US" sz="1100" b="0" i="0" u="none" strike="noStrike" cap="none">
                <a:solidFill>
                  <a:schemeClr val="dk1"/>
                </a:solidFill>
                <a:latin typeface="Calibri"/>
                <a:ea typeface="Calibri"/>
                <a:cs typeface="Calibri"/>
                <a:sym typeface="Calibri"/>
              </a:rPr>
              <a:t>YOUR LOGO HERE</a:t>
            </a:r>
            <a:endParaRPr/>
          </a:p>
        </p:txBody>
      </p:sp>
      <p:grpSp>
        <p:nvGrpSpPr>
          <p:cNvPr id="293" name="Google Shape;293;ge2f84d790c_0_0"/>
          <p:cNvGrpSpPr/>
          <p:nvPr/>
        </p:nvGrpSpPr>
        <p:grpSpPr>
          <a:xfrm>
            <a:off x="3281724" y="8167657"/>
            <a:ext cx="3621039" cy="1233229"/>
            <a:chOff x="868391" y="7657690"/>
            <a:chExt cx="4098980" cy="1396003"/>
          </a:xfrm>
        </p:grpSpPr>
        <p:pic>
          <p:nvPicPr>
            <p:cNvPr id="294" name="Google Shape;294;ge2f84d790c_0_0" descr="Graphical user interface, application&#10;&#10;Description automatically generated"/>
            <p:cNvPicPr preferRelativeResize="0"/>
            <p:nvPr/>
          </p:nvPicPr>
          <p:blipFill rotWithShape="1">
            <a:blip r:embed="rId3">
              <a:alphaModFix/>
              <a:duotone>
                <a:prstClr val="black"/>
                <a:schemeClr val="tx2">
                  <a:tint val="45000"/>
                  <a:satMod val="400000"/>
                </a:schemeClr>
              </a:duotone>
            </a:blip>
            <a:srcRect r="43633" b="49826"/>
            <a:stretch/>
          </p:blipFill>
          <p:spPr>
            <a:xfrm>
              <a:off x="868391" y="7666468"/>
              <a:ext cx="1718552" cy="1223819"/>
            </a:xfrm>
            <a:prstGeom prst="rect">
              <a:avLst/>
            </a:prstGeom>
            <a:noFill/>
            <a:ln>
              <a:noFill/>
            </a:ln>
          </p:spPr>
        </p:pic>
        <p:sp>
          <p:nvSpPr>
            <p:cNvPr id="295" name="Google Shape;295;ge2f84d790c_0_0"/>
            <p:cNvSpPr/>
            <p:nvPr/>
          </p:nvSpPr>
          <p:spPr>
            <a:xfrm>
              <a:off x="1395414" y="7908713"/>
              <a:ext cx="657600" cy="564300"/>
            </a:xfrm>
            <a:prstGeom prst="rect">
              <a:avLst/>
            </a:prstGeom>
            <a:solidFill>
              <a:srgbClr val="8994B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96" name="Google Shape;296;ge2f84d790c_0_0" descr="A picture containing text, clipart&#10;&#10;Description automatically generated"/>
            <p:cNvPicPr preferRelativeResize="0"/>
            <p:nvPr/>
          </p:nvPicPr>
          <p:blipFill rotWithShape="1">
            <a:blip r:embed="rId4">
              <a:alphaModFix/>
              <a:grayscl/>
            </a:blip>
            <a:srcRect/>
            <a:stretch/>
          </p:blipFill>
          <p:spPr>
            <a:xfrm>
              <a:off x="1334963" y="8032310"/>
              <a:ext cx="778633" cy="317220"/>
            </a:xfrm>
            <a:prstGeom prst="rect">
              <a:avLst/>
            </a:prstGeom>
            <a:noFill/>
            <a:ln>
              <a:noFill/>
            </a:ln>
          </p:spPr>
        </p:pic>
        <p:pic>
          <p:nvPicPr>
            <p:cNvPr id="297" name="Google Shape;297;ge2f84d790c_0_0" descr="Graphical user interface, application&#10;&#10;Description automatically generated"/>
            <p:cNvPicPr preferRelativeResize="0"/>
            <p:nvPr/>
          </p:nvPicPr>
          <p:blipFill rotWithShape="1">
            <a:blip r:embed="rId3">
              <a:alphaModFix/>
              <a:duotone>
                <a:prstClr val="black"/>
                <a:schemeClr val="tx2">
                  <a:tint val="45000"/>
                  <a:satMod val="400000"/>
                </a:schemeClr>
              </a:duotone>
            </a:blip>
            <a:srcRect l="26497" t="45472" r="-2618" b="-2707"/>
            <a:stretch/>
          </p:blipFill>
          <p:spPr>
            <a:xfrm>
              <a:off x="2646578" y="7657690"/>
              <a:ext cx="2320793" cy="1396003"/>
            </a:xfrm>
            <a:prstGeom prst="rect">
              <a:avLst/>
            </a:prstGeom>
            <a:noFill/>
            <a:ln>
              <a:noFill/>
            </a:ln>
          </p:spPr>
        </p:pic>
        <p:sp>
          <p:nvSpPr>
            <p:cNvPr id="298" name="Google Shape;298;ge2f84d790c_0_0"/>
            <p:cNvSpPr/>
            <p:nvPr/>
          </p:nvSpPr>
          <p:spPr>
            <a:xfrm>
              <a:off x="3736602" y="7899935"/>
              <a:ext cx="657600" cy="564300"/>
            </a:xfrm>
            <a:prstGeom prst="rect">
              <a:avLst/>
            </a:prstGeom>
            <a:solidFill>
              <a:srgbClr val="8994B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299" name="Google Shape;299;ge2f84d790c_0_0" descr="A picture containing text, clipart&#10;&#10;Description automatically generated"/>
            <p:cNvPicPr preferRelativeResize="0"/>
            <p:nvPr/>
          </p:nvPicPr>
          <p:blipFill rotWithShape="1">
            <a:blip r:embed="rId4">
              <a:alphaModFix/>
              <a:grayscl/>
            </a:blip>
            <a:srcRect/>
            <a:stretch/>
          </p:blipFill>
          <p:spPr>
            <a:xfrm>
              <a:off x="3834820" y="7967530"/>
              <a:ext cx="778633" cy="317220"/>
            </a:xfrm>
            <a:prstGeom prst="rect">
              <a:avLst/>
            </a:prstGeom>
            <a:noFill/>
            <a:ln>
              <a:noFill/>
            </a:ln>
          </p:spPr>
        </p:pic>
      </p:grpSp>
      <p:pic>
        <p:nvPicPr>
          <p:cNvPr id="5" name="Graphic 4">
            <a:extLst>
              <a:ext uri="{FF2B5EF4-FFF2-40B4-BE49-F238E27FC236}">
                <a16:creationId xmlns:a16="http://schemas.microsoft.com/office/drawing/2014/main" id="{17ECD2A7-9507-6A4A-9334-716A554418F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291692" y="737507"/>
            <a:ext cx="3261117" cy="3050722"/>
          </a:xfrm>
          <a:prstGeom prst="rect">
            <a:avLst/>
          </a:prstGeom>
        </p:spPr>
      </p:pic>
      <p:sp>
        <p:nvSpPr>
          <p:cNvPr id="20" name="Google Shape;218;p4">
            <a:extLst>
              <a:ext uri="{FF2B5EF4-FFF2-40B4-BE49-F238E27FC236}">
                <a16:creationId xmlns:a16="http://schemas.microsoft.com/office/drawing/2014/main" id="{56A7AB55-FA50-2B46-A766-6300B664CC86}"/>
              </a:ext>
            </a:extLst>
          </p:cNvPr>
          <p:cNvSpPr/>
          <p:nvPr/>
        </p:nvSpPr>
        <p:spPr>
          <a:xfrm>
            <a:off x="5706624" y="5294588"/>
            <a:ext cx="1267835" cy="1271016"/>
          </a:xfrm>
          <a:prstGeom prst="rect">
            <a:avLst/>
          </a:prstGeom>
          <a:solidFill>
            <a:srgbClr val="CDCDC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en-US" sz="1100" b="0" i="0" u="none" strike="noStrike" cap="none">
                <a:solidFill>
                  <a:schemeClr val="dk1"/>
                </a:solidFill>
                <a:latin typeface="Calibri"/>
                <a:ea typeface="Calibri"/>
                <a:cs typeface="Calibri"/>
                <a:sym typeface="Calibri"/>
              </a:rPr>
              <a:t>QR CODE HERE</a:t>
            </a:r>
            <a:endParaRPr/>
          </a:p>
        </p:txBody>
      </p:sp>
      <p:sp>
        <p:nvSpPr>
          <p:cNvPr id="17" name="Google Shape;298;ge2f84d790c_0_0">
            <a:extLst>
              <a:ext uri="{FF2B5EF4-FFF2-40B4-BE49-F238E27FC236}">
                <a16:creationId xmlns:a16="http://schemas.microsoft.com/office/drawing/2014/main" id="{C7EC2530-38FA-114F-8242-73B1999F151F}"/>
              </a:ext>
            </a:extLst>
          </p:cNvPr>
          <p:cNvSpPr/>
          <p:nvPr/>
        </p:nvSpPr>
        <p:spPr>
          <a:xfrm>
            <a:off x="5148095" y="8369238"/>
            <a:ext cx="266234" cy="229726"/>
          </a:xfrm>
          <a:prstGeom prst="rect">
            <a:avLst/>
          </a:prstGeom>
          <a:solidFill>
            <a:srgbClr val="8994B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 name="Google Shape;298;ge2f84d790c_0_0">
            <a:extLst>
              <a:ext uri="{FF2B5EF4-FFF2-40B4-BE49-F238E27FC236}">
                <a16:creationId xmlns:a16="http://schemas.microsoft.com/office/drawing/2014/main" id="{EBF381BD-4E4C-EA40-AB7C-4851D84DE525}"/>
              </a:ext>
            </a:extLst>
          </p:cNvPr>
          <p:cNvSpPr/>
          <p:nvPr/>
        </p:nvSpPr>
        <p:spPr>
          <a:xfrm>
            <a:off x="4976176" y="8836948"/>
            <a:ext cx="266234" cy="229726"/>
          </a:xfrm>
          <a:prstGeom prst="rect">
            <a:avLst/>
          </a:prstGeom>
          <a:solidFill>
            <a:srgbClr val="8994B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575006825"/>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TotalTime>
  <Words>63</Words>
  <Application>Microsoft Macintosh PowerPoint</Application>
  <PresentationFormat>Custom</PresentationFormat>
  <Paragraphs>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MuseoSans-700</vt:lpstr>
      <vt:lpstr>3_Office Theme</vt:lpstr>
      <vt:lpstr>Grab a  gut-check.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Rachel Lombardi</cp:lastModifiedBy>
  <cp:revision>34</cp:revision>
  <cp:lastPrinted>2020-05-28T19:34:04Z</cp:lastPrinted>
  <dcterms:created xsi:type="dcterms:W3CDTF">2020-04-16T15:55:02Z</dcterms:created>
  <dcterms:modified xsi:type="dcterms:W3CDTF">2022-06-01T22:18:57Z</dcterms:modified>
</cp:coreProperties>
</file>