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Lst>
  <p:sldSz cy="3657600" cx="5486400"/>
  <p:notesSz cx="3657600" cy="548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920">
          <p15:clr>
            <a:srgbClr val="A4A3A4"/>
          </p15:clr>
        </p15:guide>
        <p15:guide id="2" pos="3240">
          <p15:clr>
            <a:srgbClr val="A4A3A4"/>
          </p15:clr>
        </p15:guide>
        <p15:guide id="3" pos="192">
          <p15:clr>
            <a:srgbClr val="A4A3A4"/>
          </p15:clr>
        </p15:guide>
        <p15:guide id="4" orient="horz" pos="384">
          <p15:clr>
            <a:srgbClr val="A4A3A4"/>
          </p15:clr>
        </p15:guide>
        <p15:guide id="5" orient="horz">
          <p15:clr>
            <a:srgbClr val="A4A3A4"/>
          </p15:clr>
        </p15:guide>
      </p15:sldGuideLst>
    </p:ext>
    <p:ext uri="http://customooxmlschemas.google.com/">
      <go:slidesCustomData xmlns:go="http://customooxmlschemas.google.com/" r:id="rId8" roundtripDataSignature="AMtx7mifcJwH+Q66/PAG/TbXGJBGrJ74C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920" orient="horz"/>
        <p:guide pos="3240"/>
        <p:guide pos="192"/>
        <p:guide pos="384" orient="horz"/>
        <p:guide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609700" y="411475"/>
            <a:ext cx="2438500" cy="20574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365750" y="2606025"/>
            <a:ext cx="2926075" cy="24688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1:notes"/>
          <p:cNvSpPr txBox="1"/>
          <p:nvPr>
            <p:ph idx="1" type="body"/>
          </p:nvPr>
        </p:nvSpPr>
        <p:spPr>
          <a:xfrm>
            <a:off x="365750" y="2606025"/>
            <a:ext cx="2926075" cy="24688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notes"/>
          <p:cNvSpPr/>
          <p:nvPr>
            <p:ph idx="2" type="sldImg"/>
          </p:nvPr>
        </p:nvSpPr>
        <p:spPr>
          <a:xfrm>
            <a:off x="609700" y="411475"/>
            <a:ext cx="2438500" cy="2057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txBox="1"/>
          <p:nvPr>
            <p:ph idx="1" type="body"/>
          </p:nvPr>
        </p:nvSpPr>
        <p:spPr>
          <a:xfrm>
            <a:off x="365750" y="2606025"/>
            <a:ext cx="2926075" cy="24688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2:notes"/>
          <p:cNvSpPr/>
          <p:nvPr>
            <p:ph idx="2" type="sldImg"/>
          </p:nvPr>
        </p:nvSpPr>
        <p:spPr>
          <a:xfrm>
            <a:off x="609700" y="411475"/>
            <a:ext cx="2438500" cy="2057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obj">
  <p:cSld name="OBJECT">
    <p:bg>
      <p:bgPr>
        <a:solidFill>
          <a:schemeClr val="lt1"/>
        </a:solidFill>
      </p:bgPr>
    </p:bg>
    <p:spTree>
      <p:nvGrpSpPr>
        <p:cNvPr id="27" name="Shape 2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8" name="Shape 28"/>
        <p:cNvGrpSpPr/>
        <p:nvPr/>
      </p:nvGrpSpPr>
      <p:grpSpPr>
        <a:xfrm>
          <a:off x="0" y="0"/>
          <a:ext cx="0" cy="0"/>
          <a:chOff x="0" y="0"/>
          <a:chExt cx="0" cy="0"/>
        </a:xfrm>
      </p:grpSpPr>
      <p:sp>
        <p:nvSpPr>
          <p:cNvPr id="29" name="Google Shape;29;p5"/>
          <p:cNvSpPr txBox="1"/>
          <p:nvPr>
            <p:ph type="ctrTitle"/>
          </p:nvPr>
        </p:nvSpPr>
        <p:spPr>
          <a:xfrm>
            <a:off x="411480" y="1133856"/>
            <a:ext cx="4663440"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5"/>
          <p:cNvSpPr txBox="1"/>
          <p:nvPr>
            <p:ph idx="1" type="subTitle"/>
          </p:nvPr>
        </p:nvSpPr>
        <p:spPr>
          <a:xfrm>
            <a:off x="822960" y="2048256"/>
            <a:ext cx="3840480"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5"/>
          <p:cNvSpPr txBox="1"/>
          <p:nvPr>
            <p:ph idx="11" type="ftr"/>
          </p:nvPr>
        </p:nvSpPr>
        <p:spPr>
          <a:xfrm>
            <a:off x="1865376" y="3401568"/>
            <a:ext cx="1755648" cy="276999"/>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0" type="dt"/>
          </p:nvPr>
        </p:nvSpPr>
        <p:spPr>
          <a:xfrm>
            <a:off x="274320" y="3401568"/>
            <a:ext cx="1261872"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5"/>
          <p:cNvSpPr txBox="1"/>
          <p:nvPr>
            <p:ph idx="12" type="sldNum"/>
          </p:nvPr>
        </p:nvSpPr>
        <p:spPr>
          <a:xfrm>
            <a:off x="3950208" y="3401568"/>
            <a:ext cx="1261872" cy="276999"/>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34" name="Shape 34"/>
        <p:cNvGrpSpPr/>
        <p:nvPr/>
      </p:nvGrpSpPr>
      <p:grpSpPr>
        <a:xfrm>
          <a:off x="0" y="0"/>
          <a:ext cx="0" cy="0"/>
          <a:chOff x="0" y="0"/>
          <a:chExt cx="0" cy="0"/>
        </a:xfrm>
      </p:grpSpPr>
      <p:sp>
        <p:nvSpPr>
          <p:cNvPr id="35" name="Google Shape;35;p6"/>
          <p:cNvSpPr txBox="1"/>
          <p:nvPr>
            <p:ph type="title"/>
          </p:nvPr>
        </p:nvSpPr>
        <p:spPr>
          <a:xfrm>
            <a:off x="274320" y="146304"/>
            <a:ext cx="4937760"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6"/>
          <p:cNvSpPr txBox="1"/>
          <p:nvPr>
            <p:ph idx="1" type="body"/>
          </p:nvPr>
        </p:nvSpPr>
        <p:spPr>
          <a:xfrm>
            <a:off x="274320" y="841248"/>
            <a:ext cx="4937760" cy="276999"/>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7" name="Google Shape;37;p6"/>
          <p:cNvSpPr txBox="1"/>
          <p:nvPr>
            <p:ph idx="11" type="ftr"/>
          </p:nvPr>
        </p:nvSpPr>
        <p:spPr>
          <a:xfrm>
            <a:off x="1865376" y="3401568"/>
            <a:ext cx="1755648" cy="276999"/>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0" type="dt"/>
          </p:nvPr>
        </p:nvSpPr>
        <p:spPr>
          <a:xfrm>
            <a:off x="274320" y="3401568"/>
            <a:ext cx="1261872"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3950208" y="3401568"/>
            <a:ext cx="1261872" cy="276999"/>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40" name="Shape 40"/>
        <p:cNvGrpSpPr/>
        <p:nvPr/>
      </p:nvGrpSpPr>
      <p:grpSpPr>
        <a:xfrm>
          <a:off x="0" y="0"/>
          <a:ext cx="0" cy="0"/>
          <a:chOff x="0" y="0"/>
          <a:chExt cx="0" cy="0"/>
        </a:xfrm>
      </p:grpSpPr>
      <p:sp>
        <p:nvSpPr>
          <p:cNvPr id="41" name="Google Shape;41;p7"/>
          <p:cNvSpPr txBox="1"/>
          <p:nvPr>
            <p:ph type="title"/>
          </p:nvPr>
        </p:nvSpPr>
        <p:spPr>
          <a:xfrm>
            <a:off x="274320" y="146304"/>
            <a:ext cx="4937760"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274320" y="841248"/>
            <a:ext cx="2386584" cy="276999"/>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3" name="Google Shape;43;p7"/>
          <p:cNvSpPr txBox="1"/>
          <p:nvPr>
            <p:ph idx="2" type="body"/>
          </p:nvPr>
        </p:nvSpPr>
        <p:spPr>
          <a:xfrm>
            <a:off x="2825496" y="841248"/>
            <a:ext cx="2386584" cy="276999"/>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4" name="Google Shape;44;p7"/>
          <p:cNvSpPr txBox="1"/>
          <p:nvPr>
            <p:ph idx="11" type="ftr"/>
          </p:nvPr>
        </p:nvSpPr>
        <p:spPr>
          <a:xfrm>
            <a:off x="1865376" y="3401568"/>
            <a:ext cx="1755648" cy="276999"/>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7"/>
          <p:cNvSpPr txBox="1"/>
          <p:nvPr>
            <p:ph idx="10" type="dt"/>
          </p:nvPr>
        </p:nvSpPr>
        <p:spPr>
          <a:xfrm>
            <a:off x="274320" y="3401568"/>
            <a:ext cx="1261872"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7"/>
          <p:cNvSpPr txBox="1"/>
          <p:nvPr>
            <p:ph idx="12" type="sldNum"/>
          </p:nvPr>
        </p:nvSpPr>
        <p:spPr>
          <a:xfrm>
            <a:off x="3950208" y="3401568"/>
            <a:ext cx="1261872" cy="276999"/>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47" name="Shape 47"/>
        <p:cNvGrpSpPr/>
        <p:nvPr/>
      </p:nvGrpSpPr>
      <p:grpSpPr>
        <a:xfrm>
          <a:off x="0" y="0"/>
          <a:ext cx="0" cy="0"/>
          <a:chOff x="0" y="0"/>
          <a:chExt cx="0" cy="0"/>
        </a:xfrm>
      </p:grpSpPr>
      <p:sp>
        <p:nvSpPr>
          <p:cNvPr id="48" name="Google Shape;48;p8"/>
          <p:cNvSpPr txBox="1"/>
          <p:nvPr>
            <p:ph type="title"/>
          </p:nvPr>
        </p:nvSpPr>
        <p:spPr>
          <a:xfrm>
            <a:off x="274320" y="146304"/>
            <a:ext cx="4937760"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8"/>
          <p:cNvSpPr txBox="1"/>
          <p:nvPr>
            <p:ph idx="11" type="ftr"/>
          </p:nvPr>
        </p:nvSpPr>
        <p:spPr>
          <a:xfrm>
            <a:off x="1865376" y="3401568"/>
            <a:ext cx="1755648" cy="276999"/>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8"/>
          <p:cNvSpPr txBox="1"/>
          <p:nvPr>
            <p:ph idx="10" type="dt"/>
          </p:nvPr>
        </p:nvSpPr>
        <p:spPr>
          <a:xfrm>
            <a:off x="274320" y="3401568"/>
            <a:ext cx="1261872"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8"/>
          <p:cNvSpPr txBox="1"/>
          <p:nvPr>
            <p:ph idx="12" type="sldNum"/>
          </p:nvPr>
        </p:nvSpPr>
        <p:spPr>
          <a:xfrm>
            <a:off x="3950208" y="3401568"/>
            <a:ext cx="1261872" cy="276999"/>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
          <p:cNvSpPr/>
          <p:nvPr/>
        </p:nvSpPr>
        <p:spPr>
          <a:xfrm>
            <a:off x="5476875" y="29578"/>
            <a:ext cx="0" cy="3586057"/>
          </a:xfrm>
          <a:custGeom>
            <a:rect b="b" l="l" r="r" t="t"/>
            <a:pathLst>
              <a:path extrusionOk="0" h="5379085" w="120000">
                <a:moveTo>
                  <a:pt x="0" y="5378665"/>
                </a:moveTo>
                <a:lnTo>
                  <a:pt x="0"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7" name="Google Shape;7;p3"/>
          <p:cNvSpPr/>
          <p:nvPr/>
        </p:nvSpPr>
        <p:spPr>
          <a:xfrm>
            <a:off x="4716226" y="4233"/>
            <a:ext cx="673418" cy="0"/>
          </a:xfrm>
          <a:custGeom>
            <a:rect b="b" l="l" r="r" t="t"/>
            <a:pathLst>
              <a:path extrusionOk="0" h="120000" w="448945">
                <a:moveTo>
                  <a:pt x="448589" y="0"/>
                </a:moveTo>
                <a:lnTo>
                  <a:pt x="0"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8" name="Google Shape;8;p3"/>
          <p:cNvSpPr/>
          <p:nvPr/>
        </p:nvSpPr>
        <p:spPr>
          <a:xfrm>
            <a:off x="4657725" y="42244"/>
            <a:ext cx="0" cy="3586057"/>
          </a:xfrm>
          <a:custGeom>
            <a:rect b="b" l="l" r="r" t="t"/>
            <a:pathLst>
              <a:path extrusionOk="0" h="5379085" w="120000">
                <a:moveTo>
                  <a:pt x="0" y="0"/>
                </a:moveTo>
                <a:lnTo>
                  <a:pt x="0" y="5378665"/>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9" name="Google Shape;9;p3"/>
          <p:cNvSpPr/>
          <p:nvPr/>
        </p:nvSpPr>
        <p:spPr>
          <a:xfrm>
            <a:off x="4745491" y="3653367"/>
            <a:ext cx="673418" cy="0"/>
          </a:xfrm>
          <a:custGeom>
            <a:rect b="b" l="l" r="r" t="t"/>
            <a:pathLst>
              <a:path extrusionOk="0" h="120000" w="448945">
                <a:moveTo>
                  <a:pt x="0" y="0"/>
                </a:moveTo>
                <a:lnTo>
                  <a:pt x="448589"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0" name="Google Shape;10;p3"/>
          <p:cNvSpPr/>
          <p:nvPr/>
        </p:nvSpPr>
        <p:spPr>
          <a:xfrm>
            <a:off x="5447614" y="4229"/>
            <a:ext cx="29528" cy="12700"/>
          </a:xfrm>
          <a:custGeom>
            <a:rect b="b" l="l" r="r" t="t"/>
            <a:pathLst>
              <a:path extrusionOk="0" h="19050" w="19685">
                <a:moveTo>
                  <a:pt x="19507" y="19011"/>
                </a:moveTo>
                <a:lnTo>
                  <a:pt x="19507" y="0"/>
                </a:lnTo>
                <a:lnTo>
                  <a:pt x="0" y="0"/>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1" name="Google Shape;11;p3"/>
          <p:cNvSpPr/>
          <p:nvPr/>
        </p:nvSpPr>
        <p:spPr>
          <a:xfrm>
            <a:off x="4657726" y="4229"/>
            <a:ext cx="29528" cy="12700"/>
          </a:xfrm>
          <a:custGeom>
            <a:rect b="b" l="l" r="r" t="t"/>
            <a:pathLst>
              <a:path extrusionOk="0" h="19050" w="19685">
                <a:moveTo>
                  <a:pt x="19507" y="0"/>
                </a:moveTo>
                <a:lnTo>
                  <a:pt x="0" y="0"/>
                </a:lnTo>
                <a:lnTo>
                  <a:pt x="0" y="19011"/>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2" name="Google Shape;12;p3"/>
          <p:cNvSpPr/>
          <p:nvPr/>
        </p:nvSpPr>
        <p:spPr>
          <a:xfrm>
            <a:off x="4657726" y="3640697"/>
            <a:ext cx="29528" cy="12700"/>
          </a:xfrm>
          <a:custGeom>
            <a:rect b="b" l="l" r="r" t="t"/>
            <a:pathLst>
              <a:path extrusionOk="0" h="19050" w="19685">
                <a:moveTo>
                  <a:pt x="0" y="0"/>
                </a:moveTo>
                <a:lnTo>
                  <a:pt x="0" y="18999"/>
                </a:lnTo>
                <a:lnTo>
                  <a:pt x="19507" y="18999"/>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3" name="Google Shape;13;p3"/>
          <p:cNvSpPr/>
          <p:nvPr/>
        </p:nvSpPr>
        <p:spPr>
          <a:xfrm>
            <a:off x="5447614" y="3640697"/>
            <a:ext cx="29528" cy="12700"/>
          </a:xfrm>
          <a:custGeom>
            <a:rect b="b" l="l" r="r" t="t"/>
            <a:pathLst>
              <a:path extrusionOk="0" h="19050" w="19685">
                <a:moveTo>
                  <a:pt x="0" y="18999"/>
                </a:moveTo>
                <a:lnTo>
                  <a:pt x="19507" y="18999"/>
                </a:lnTo>
                <a:lnTo>
                  <a:pt x="19507" y="0"/>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4" name="Google Shape;14;p3"/>
          <p:cNvSpPr/>
          <p:nvPr/>
        </p:nvSpPr>
        <p:spPr>
          <a:xfrm>
            <a:off x="5467350" y="33608"/>
            <a:ext cx="0" cy="1596813"/>
          </a:xfrm>
          <a:custGeom>
            <a:rect b="b" l="l" r="r" t="t"/>
            <a:pathLst>
              <a:path extrusionOk="0" h="2395220" w="120000">
                <a:moveTo>
                  <a:pt x="0" y="2394915"/>
                </a:moveTo>
                <a:lnTo>
                  <a:pt x="0"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5" name="Google Shape;15;p3"/>
          <p:cNvSpPr/>
          <p:nvPr/>
        </p:nvSpPr>
        <p:spPr>
          <a:xfrm>
            <a:off x="1790118" y="8467"/>
            <a:ext cx="3592830" cy="0"/>
          </a:xfrm>
          <a:custGeom>
            <a:rect b="b" l="l" r="r" t="t"/>
            <a:pathLst>
              <a:path extrusionOk="0" h="120000" w="2395220">
                <a:moveTo>
                  <a:pt x="2394915" y="0"/>
                </a:moveTo>
                <a:lnTo>
                  <a:pt x="0"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6" name="Google Shape;16;p3"/>
          <p:cNvSpPr/>
          <p:nvPr/>
        </p:nvSpPr>
        <p:spPr>
          <a:xfrm>
            <a:off x="1733550" y="46182"/>
            <a:ext cx="0" cy="1596813"/>
          </a:xfrm>
          <a:custGeom>
            <a:rect b="b" l="l" r="r" t="t"/>
            <a:pathLst>
              <a:path extrusionOk="0" h="2395220" w="120000">
                <a:moveTo>
                  <a:pt x="0" y="0"/>
                </a:moveTo>
                <a:lnTo>
                  <a:pt x="0" y="2394915"/>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7" name="Google Shape;17;p3"/>
          <p:cNvSpPr/>
          <p:nvPr/>
        </p:nvSpPr>
        <p:spPr>
          <a:xfrm>
            <a:off x="1818405" y="1667933"/>
            <a:ext cx="3592830" cy="0"/>
          </a:xfrm>
          <a:custGeom>
            <a:rect b="b" l="l" r="r" t="t"/>
            <a:pathLst>
              <a:path extrusionOk="0" h="120000" w="2395220">
                <a:moveTo>
                  <a:pt x="0" y="0"/>
                </a:moveTo>
                <a:lnTo>
                  <a:pt x="2394915"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8" name="Google Shape;18;p3"/>
          <p:cNvSpPr/>
          <p:nvPr/>
        </p:nvSpPr>
        <p:spPr>
          <a:xfrm>
            <a:off x="5439060" y="8465"/>
            <a:ext cx="28575" cy="12700"/>
          </a:xfrm>
          <a:custGeom>
            <a:rect b="b" l="l" r="r" t="t"/>
            <a:pathLst>
              <a:path extrusionOk="0" h="19050" w="19050">
                <a:moveTo>
                  <a:pt x="18859" y="18859"/>
                </a:moveTo>
                <a:lnTo>
                  <a:pt x="18859" y="0"/>
                </a:lnTo>
                <a:lnTo>
                  <a:pt x="0" y="0"/>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9" name="Google Shape;19;p3"/>
          <p:cNvSpPr/>
          <p:nvPr/>
        </p:nvSpPr>
        <p:spPr>
          <a:xfrm>
            <a:off x="1733550" y="8465"/>
            <a:ext cx="28575" cy="12700"/>
          </a:xfrm>
          <a:custGeom>
            <a:rect b="b" l="l" r="r" t="t"/>
            <a:pathLst>
              <a:path extrusionOk="0" h="19050" w="19050">
                <a:moveTo>
                  <a:pt x="18859" y="0"/>
                </a:moveTo>
                <a:lnTo>
                  <a:pt x="0" y="0"/>
                </a:lnTo>
                <a:lnTo>
                  <a:pt x="0" y="18859"/>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20" name="Google Shape;20;p3"/>
          <p:cNvSpPr/>
          <p:nvPr/>
        </p:nvSpPr>
        <p:spPr>
          <a:xfrm>
            <a:off x="1733550" y="1655358"/>
            <a:ext cx="28575" cy="12700"/>
          </a:xfrm>
          <a:custGeom>
            <a:rect b="b" l="l" r="r" t="t"/>
            <a:pathLst>
              <a:path extrusionOk="0" h="19050" w="19050">
                <a:moveTo>
                  <a:pt x="0" y="0"/>
                </a:moveTo>
                <a:lnTo>
                  <a:pt x="0" y="18859"/>
                </a:lnTo>
                <a:lnTo>
                  <a:pt x="18859" y="18859"/>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21" name="Google Shape;21;p3"/>
          <p:cNvSpPr/>
          <p:nvPr/>
        </p:nvSpPr>
        <p:spPr>
          <a:xfrm>
            <a:off x="5439060" y="1655358"/>
            <a:ext cx="28575" cy="12700"/>
          </a:xfrm>
          <a:custGeom>
            <a:rect b="b" l="l" r="r" t="t"/>
            <a:pathLst>
              <a:path extrusionOk="0" h="19050" w="19050">
                <a:moveTo>
                  <a:pt x="0" y="18859"/>
                </a:moveTo>
                <a:lnTo>
                  <a:pt x="18859" y="18859"/>
                </a:lnTo>
                <a:lnTo>
                  <a:pt x="18859" y="0"/>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22" name="Google Shape;22;p3"/>
          <p:cNvSpPr txBox="1"/>
          <p:nvPr>
            <p:ph type="title"/>
          </p:nvPr>
        </p:nvSpPr>
        <p:spPr>
          <a:xfrm>
            <a:off x="274320" y="146304"/>
            <a:ext cx="4937760" cy="276999"/>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0" i="0" sz="1800" u="none" cap="none" strike="noStrik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3" name="Google Shape;23;p3"/>
          <p:cNvSpPr txBox="1"/>
          <p:nvPr>
            <p:ph idx="1" type="body"/>
          </p:nvPr>
        </p:nvSpPr>
        <p:spPr>
          <a:xfrm>
            <a:off x="274320" y="841248"/>
            <a:ext cx="4937760" cy="276999"/>
          </a:xfrm>
          <a:prstGeom prst="rect">
            <a:avLst/>
          </a:prstGeom>
          <a:noFill/>
          <a:ln>
            <a:noFill/>
          </a:ln>
        </p:spPr>
        <p:txBody>
          <a:bodyPr anchorCtr="0" anchor="t" bIns="0" lIns="0" spcFirstLastPara="1" rIns="0" wrap="square" tIns="0">
            <a:spAutoFit/>
          </a:bodyPr>
          <a:lstStyle>
            <a:lvl1pPr indent="-228600" lvl="0" marL="457200" marR="0" rtl="0" algn="l">
              <a:spcBef>
                <a:spcPts val="0"/>
              </a:spcBef>
              <a:spcAft>
                <a:spcPts val="0"/>
              </a:spcAft>
              <a:buSzPts val="1400"/>
              <a:buNone/>
              <a:defRPr b="0" i="0" sz="1800" u="none" cap="none" strike="noStrike">
                <a:latin typeface="Calibri"/>
                <a:ea typeface="Calibri"/>
                <a:cs typeface="Calibri"/>
                <a:sym typeface="Calibri"/>
              </a:defRPr>
            </a:lvl1pPr>
            <a:lvl2pPr indent="-228600" lvl="1" marL="914400" marR="0" rtl="0" algn="l">
              <a:spcBef>
                <a:spcPts val="0"/>
              </a:spcBef>
              <a:spcAft>
                <a:spcPts val="0"/>
              </a:spcAft>
              <a:buSzPts val="1400"/>
              <a:buNone/>
              <a:defRPr b="0" i="0" sz="1800" u="none" cap="none" strike="noStrike">
                <a:latin typeface="Calibri"/>
                <a:ea typeface="Calibri"/>
                <a:cs typeface="Calibri"/>
                <a:sym typeface="Calibri"/>
              </a:defRPr>
            </a:lvl2pPr>
            <a:lvl3pPr indent="-228600" lvl="2" marL="1371600" marR="0" rtl="0" algn="l">
              <a:spcBef>
                <a:spcPts val="0"/>
              </a:spcBef>
              <a:spcAft>
                <a:spcPts val="0"/>
              </a:spcAft>
              <a:buSzPts val="1400"/>
              <a:buNone/>
              <a:defRPr b="0" i="0" sz="1800" u="none" cap="none" strike="noStrike">
                <a:latin typeface="Calibri"/>
                <a:ea typeface="Calibri"/>
                <a:cs typeface="Calibri"/>
                <a:sym typeface="Calibri"/>
              </a:defRPr>
            </a:lvl3pPr>
            <a:lvl4pPr indent="-228600" lvl="3" marL="1828800" marR="0" rtl="0" algn="l">
              <a:spcBef>
                <a:spcPts val="0"/>
              </a:spcBef>
              <a:spcAft>
                <a:spcPts val="0"/>
              </a:spcAft>
              <a:buSzPts val="1400"/>
              <a:buNone/>
              <a:defRPr b="0" i="0" sz="1800" u="none" cap="none" strike="noStrike">
                <a:latin typeface="Calibri"/>
                <a:ea typeface="Calibri"/>
                <a:cs typeface="Calibri"/>
                <a:sym typeface="Calibri"/>
              </a:defRPr>
            </a:lvl4pPr>
            <a:lvl5pPr indent="-228600" lvl="4" marL="2286000" marR="0" rtl="0" algn="l">
              <a:spcBef>
                <a:spcPts val="0"/>
              </a:spcBef>
              <a:spcAft>
                <a:spcPts val="0"/>
              </a:spcAft>
              <a:buSzPts val="1400"/>
              <a:buNone/>
              <a:defRPr b="0" i="0" sz="1800" u="none" cap="none" strike="noStrike">
                <a:latin typeface="Calibri"/>
                <a:ea typeface="Calibri"/>
                <a:cs typeface="Calibri"/>
                <a:sym typeface="Calibri"/>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24" name="Google Shape;24;p3"/>
          <p:cNvSpPr txBox="1"/>
          <p:nvPr>
            <p:ph idx="11" type="ftr"/>
          </p:nvPr>
        </p:nvSpPr>
        <p:spPr>
          <a:xfrm>
            <a:off x="1865376" y="3401568"/>
            <a:ext cx="1755648" cy="276999"/>
          </a:xfrm>
          <a:prstGeom prst="rect">
            <a:avLst/>
          </a:prstGeom>
          <a:noFill/>
          <a:ln>
            <a:noFill/>
          </a:ln>
        </p:spPr>
        <p:txBody>
          <a:bodyPr anchorCtr="0" anchor="t" bIns="0" lIns="0" spcFirstLastPara="1" rIns="0" wrap="square" tIns="0">
            <a:spAutoFit/>
          </a:bodyPr>
          <a:lstStyle>
            <a:lvl1pPr lvl="0" marR="0" rtl="0" algn="ctr">
              <a:spcBef>
                <a:spcPts val="0"/>
              </a:spcBef>
              <a:spcAft>
                <a:spcPts val="0"/>
              </a:spcAft>
              <a:buSzPts val="1400"/>
              <a:buNone/>
              <a:defRPr sz="18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5" name="Google Shape;25;p3"/>
          <p:cNvSpPr txBox="1"/>
          <p:nvPr>
            <p:ph idx="10" type="dt"/>
          </p:nvPr>
        </p:nvSpPr>
        <p:spPr>
          <a:xfrm>
            <a:off x="274320" y="3401568"/>
            <a:ext cx="1261872" cy="276999"/>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sz="18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 name="Google Shape;26;p3"/>
          <p:cNvSpPr txBox="1"/>
          <p:nvPr>
            <p:ph idx="12" type="sldNum"/>
          </p:nvPr>
        </p:nvSpPr>
        <p:spPr>
          <a:xfrm>
            <a:off x="3950208" y="3401568"/>
            <a:ext cx="1261872" cy="276999"/>
          </a:xfrm>
          <a:prstGeom prst="rect">
            <a:avLst/>
          </a:prstGeom>
          <a:noFill/>
          <a:ln>
            <a:noFill/>
          </a:ln>
        </p:spPr>
        <p:txBody>
          <a:bodyPr anchorCtr="0" anchor="t" bIns="0" lIns="0" spcFirstLastPara="1" rIns="0" wrap="square" tIns="0">
            <a:spAutoFit/>
          </a:bodyPr>
          <a:lstStyle>
            <a:lvl1pPr indent="0" lvl="0" marL="0" marR="0" rtl="0" algn="r">
              <a:spcBef>
                <a:spcPts val="0"/>
              </a:spcBef>
              <a:buNone/>
              <a:defRPr sz="1800">
                <a:solidFill>
                  <a:srgbClr val="888888"/>
                </a:solidFill>
                <a:latin typeface="Calibri"/>
                <a:ea typeface="Calibri"/>
                <a:cs typeface="Calibri"/>
                <a:sym typeface="Calibri"/>
              </a:defRPr>
            </a:lvl1pPr>
            <a:lvl2pPr indent="0" lvl="1" marL="0" marR="0" rtl="0" algn="r">
              <a:spcBef>
                <a:spcPts val="0"/>
              </a:spcBef>
              <a:buNone/>
              <a:defRPr sz="1800">
                <a:solidFill>
                  <a:srgbClr val="888888"/>
                </a:solidFill>
                <a:latin typeface="Calibri"/>
                <a:ea typeface="Calibri"/>
                <a:cs typeface="Calibri"/>
                <a:sym typeface="Calibri"/>
              </a:defRPr>
            </a:lvl2pPr>
            <a:lvl3pPr indent="0" lvl="2" marL="0" marR="0" rtl="0" algn="r">
              <a:spcBef>
                <a:spcPts val="0"/>
              </a:spcBef>
              <a:buNone/>
              <a:defRPr sz="1800">
                <a:solidFill>
                  <a:srgbClr val="888888"/>
                </a:solidFill>
                <a:latin typeface="Calibri"/>
                <a:ea typeface="Calibri"/>
                <a:cs typeface="Calibri"/>
                <a:sym typeface="Calibri"/>
              </a:defRPr>
            </a:lvl3pPr>
            <a:lvl4pPr indent="0" lvl="3" marL="0" marR="0" rtl="0" algn="r">
              <a:spcBef>
                <a:spcPts val="0"/>
              </a:spcBef>
              <a:buNone/>
              <a:defRPr sz="1800">
                <a:solidFill>
                  <a:srgbClr val="888888"/>
                </a:solidFill>
                <a:latin typeface="Calibri"/>
                <a:ea typeface="Calibri"/>
                <a:cs typeface="Calibri"/>
                <a:sym typeface="Calibri"/>
              </a:defRPr>
            </a:lvl4pPr>
            <a:lvl5pPr indent="0" lvl="4" marL="0" marR="0" rtl="0" algn="r">
              <a:spcBef>
                <a:spcPts val="0"/>
              </a:spcBef>
              <a:buNone/>
              <a:defRPr sz="1800">
                <a:solidFill>
                  <a:srgbClr val="888888"/>
                </a:solidFill>
                <a:latin typeface="Calibri"/>
                <a:ea typeface="Calibri"/>
                <a:cs typeface="Calibri"/>
                <a:sym typeface="Calibri"/>
              </a:defRPr>
            </a:lvl5pPr>
            <a:lvl6pPr indent="0" lvl="5" marL="0" marR="0" rtl="0" algn="r">
              <a:spcBef>
                <a:spcPts val="0"/>
              </a:spcBef>
              <a:buNone/>
              <a:defRPr sz="1800">
                <a:solidFill>
                  <a:srgbClr val="888888"/>
                </a:solidFill>
                <a:latin typeface="Calibri"/>
                <a:ea typeface="Calibri"/>
                <a:cs typeface="Calibri"/>
                <a:sym typeface="Calibri"/>
              </a:defRPr>
            </a:lvl6pPr>
            <a:lvl7pPr indent="0" lvl="6" marL="0" marR="0" rtl="0" algn="r">
              <a:spcBef>
                <a:spcPts val="0"/>
              </a:spcBef>
              <a:buNone/>
              <a:defRPr sz="1800">
                <a:solidFill>
                  <a:srgbClr val="888888"/>
                </a:solidFill>
                <a:latin typeface="Calibri"/>
                <a:ea typeface="Calibri"/>
                <a:cs typeface="Calibri"/>
                <a:sym typeface="Calibri"/>
              </a:defRPr>
            </a:lvl7pPr>
            <a:lvl8pPr indent="0" lvl="7" marL="0" marR="0" rtl="0" algn="r">
              <a:spcBef>
                <a:spcPts val="0"/>
              </a:spcBef>
              <a:buNone/>
              <a:defRPr sz="1800">
                <a:solidFill>
                  <a:srgbClr val="888888"/>
                </a:solidFill>
                <a:latin typeface="Calibri"/>
                <a:ea typeface="Calibri"/>
                <a:cs typeface="Calibri"/>
                <a:sym typeface="Calibri"/>
              </a:defRPr>
            </a:lvl8pPr>
            <a:lvl9pPr indent="0" lvl="8" marL="0" marR="0" rtl="0" algn="r">
              <a:spcBef>
                <a:spcPts val="0"/>
              </a:spcBef>
              <a:buNone/>
              <a:defRPr sz="18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b="0" u="non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
          <p:cNvSpPr/>
          <p:nvPr/>
        </p:nvSpPr>
        <p:spPr>
          <a:xfrm rot="10800000">
            <a:off x="0" y="895164"/>
            <a:ext cx="5486400" cy="2762433"/>
          </a:xfrm>
          <a:custGeom>
            <a:rect b="b" l="l" r="r" t="t"/>
            <a:pathLst>
              <a:path extrusionOk="0" h="4383156" w="7753384">
                <a:moveTo>
                  <a:pt x="7753384" y="0"/>
                </a:moveTo>
                <a:lnTo>
                  <a:pt x="0" y="0"/>
                </a:lnTo>
                <a:lnTo>
                  <a:pt x="0" y="4123553"/>
                </a:lnTo>
                <a:lnTo>
                  <a:pt x="186811" y="4158724"/>
                </a:lnTo>
                <a:cubicBezTo>
                  <a:pt x="1017284" y="4303917"/>
                  <a:pt x="1914340" y="4383156"/>
                  <a:pt x="2850155" y="4383156"/>
                </a:cubicBezTo>
                <a:cubicBezTo>
                  <a:pt x="4699851" y="4383156"/>
                  <a:pt x="6398122" y="4073584"/>
                  <a:pt x="7730118" y="3557028"/>
                </a:cubicBezTo>
                <a:lnTo>
                  <a:pt x="7753384" y="3547100"/>
                </a:lnTo>
                <a:close/>
              </a:path>
            </a:pathLst>
          </a:custGeom>
          <a:solidFill>
            <a:srgbClr val="FB507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7" name="Google Shape;57;p1"/>
          <p:cNvSpPr txBox="1"/>
          <p:nvPr/>
        </p:nvSpPr>
        <p:spPr>
          <a:xfrm>
            <a:off x="247286" y="2209800"/>
            <a:ext cx="1962514" cy="1288943"/>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None/>
            </a:pPr>
            <a:r>
              <a:rPr b="1" lang="en-US" sz="4800">
                <a:solidFill>
                  <a:schemeClr val="lt1"/>
                </a:solidFill>
                <a:latin typeface="Calibri"/>
                <a:ea typeface="Calibri"/>
                <a:cs typeface="Calibri"/>
                <a:sym typeface="Calibri"/>
              </a:rPr>
              <a:t>Talk to </a:t>
            </a:r>
            <a:endParaRPr/>
          </a:p>
          <a:p>
            <a:pPr indent="0" lvl="0" marL="0" marR="0" rtl="0" algn="l">
              <a:lnSpc>
                <a:spcPct val="80000"/>
              </a:lnSpc>
              <a:spcBef>
                <a:spcPts val="0"/>
              </a:spcBef>
              <a:spcAft>
                <a:spcPts val="0"/>
              </a:spcAft>
              <a:buNone/>
            </a:pPr>
            <a:r>
              <a:rPr b="1" lang="en-US" sz="4800">
                <a:solidFill>
                  <a:schemeClr val="lt1"/>
                </a:solidFill>
                <a:latin typeface="Calibri"/>
                <a:ea typeface="Calibri"/>
                <a:cs typeface="Calibri"/>
                <a:sym typeface="Calibri"/>
              </a:rPr>
              <a:t>ALEX</a:t>
            </a:r>
            <a:endParaRPr/>
          </a:p>
        </p:txBody>
      </p:sp>
      <p:sp>
        <p:nvSpPr>
          <p:cNvPr id="58" name="Google Shape;58;p1"/>
          <p:cNvSpPr txBox="1"/>
          <p:nvPr/>
        </p:nvSpPr>
        <p:spPr>
          <a:xfrm>
            <a:off x="247287" y="1427946"/>
            <a:ext cx="1956481" cy="867930"/>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None/>
            </a:pPr>
            <a:r>
              <a:rPr b="1" lang="en-US" sz="2800">
                <a:solidFill>
                  <a:schemeClr val="lt1"/>
                </a:solidFill>
                <a:latin typeface="Calibri"/>
                <a:ea typeface="Calibri"/>
                <a:cs typeface="Calibri"/>
                <a:sym typeface="Calibri"/>
              </a:rPr>
              <a:t>Before you </a:t>
            </a:r>
            <a:endParaRPr/>
          </a:p>
          <a:p>
            <a:pPr indent="0" lvl="0" marL="0" marR="0" rtl="0" algn="l">
              <a:lnSpc>
                <a:spcPct val="90000"/>
              </a:lnSpc>
              <a:spcBef>
                <a:spcPts val="0"/>
              </a:spcBef>
              <a:spcAft>
                <a:spcPts val="0"/>
              </a:spcAft>
              <a:buNone/>
            </a:pPr>
            <a:r>
              <a:rPr b="1" lang="en-US" sz="2800">
                <a:solidFill>
                  <a:schemeClr val="lt1"/>
                </a:solidFill>
                <a:latin typeface="Calibri"/>
                <a:ea typeface="Calibri"/>
                <a:cs typeface="Calibri"/>
                <a:sym typeface="Calibri"/>
              </a:rPr>
              <a:t>enroll…</a:t>
            </a:r>
            <a:endParaRPr/>
          </a:p>
        </p:txBody>
      </p:sp>
      <p:pic>
        <p:nvPicPr>
          <p:cNvPr id="59" name="Google Shape;59;p1"/>
          <p:cNvPicPr preferRelativeResize="0"/>
          <p:nvPr/>
        </p:nvPicPr>
        <p:blipFill rotWithShape="1">
          <a:blip r:embed="rId3">
            <a:alphaModFix/>
          </a:blip>
          <a:srcRect b="28862" l="0" r="3961" t="12925"/>
          <a:stretch/>
        </p:blipFill>
        <p:spPr>
          <a:xfrm>
            <a:off x="2209800" y="0"/>
            <a:ext cx="3282631" cy="3657598"/>
          </a:xfrm>
          <a:prstGeom prst="rect">
            <a:avLst/>
          </a:prstGeom>
          <a:noFill/>
          <a:ln>
            <a:noFill/>
          </a:ln>
        </p:spPr>
      </p:pic>
      <p:sp>
        <p:nvSpPr>
          <p:cNvPr id="60" name="Google Shape;60;p1"/>
          <p:cNvSpPr/>
          <p:nvPr/>
        </p:nvSpPr>
        <p:spPr>
          <a:xfrm>
            <a:off x="3962400" y="0"/>
            <a:ext cx="914400" cy="5334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1" name="Google Shape;61;p1"/>
          <p:cNvSpPr/>
          <p:nvPr/>
        </p:nvSpPr>
        <p:spPr>
          <a:xfrm>
            <a:off x="4114800" y="267220"/>
            <a:ext cx="1066800" cy="41858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2" name="Google Shape;62;p1"/>
          <p:cNvSpPr/>
          <p:nvPr/>
        </p:nvSpPr>
        <p:spPr>
          <a:xfrm>
            <a:off x="304800" y="264254"/>
            <a:ext cx="1058366" cy="630911"/>
          </a:xfrm>
          <a:prstGeom prst="rect">
            <a:avLst/>
          </a:prstGeom>
          <a:solidFill>
            <a:srgbClr val="D8D8D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YOUR LOGO HERE</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grpSp>
        <p:nvGrpSpPr>
          <p:cNvPr id="67" name="Google Shape;67;p2"/>
          <p:cNvGrpSpPr/>
          <p:nvPr/>
        </p:nvGrpSpPr>
        <p:grpSpPr>
          <a:xfrm rot="5400000">
            <a:off x="1476493" y="-556564"/>
            <a:ext cx="3434298" cy="4572824"/>
            <a:chOff x="12700" y="12694"/>
            <a:chExt cx="3434298" cy="4572824"/>
          </a:xfrm>
        </p:grpSpPr>
        <p:sp>
          <p:nvSpPr>
            <p:cNvPr id="68" name="Google Shape;68;p2"/>
            <p:cNvSpPr txBox="1"/>
            <p:nvPr/>
          </p:nvSpPr>
          <p:spPr>
            <a:xfrm rot="-5400000">
              <a:off x="1583511" y="1165481"/>
              <a:ext cx="1102995" cy="184666"/>
            </a:xfrm>
            <a:prstGeom prst="rect">
              <a:avLst/>
            </a:prstGeom>
            <a:noFill/>
            <a:ln>
              <a:noFill/>
            </a:ln>
          </p:spPr>
          <p:txBody>
            <a:bodyPr anchorCtr="0" anchor="t" bIns="0" lIns="0" spcFirstLastPara="1" rIns="0" wrap="square" tIns="0">
              <a:spAutoFit/>
            </a:bodyPr>
            <a:lstStyle/>
            <a:p>
              <a:pPr indent="0" lvl="0" marL="12700" marR="0" rtl="0" algn="l">
                <a:lnSpc>
                  <a:spcPct val="100000"/>
                </a:lnSpc>
                <a:spcBef>
                  <a:spcPts val="0"/>
                </a:spcBef>
                <a:spcAft>
                  <a:spcPts val="0"/>
                </a:spcAft>
                <a:buNone/>
              </a:pPr>
              <a:r>
                <a:rPr lang="en-US" sz="1200">
                  <a:solidFill>
                    <a:srgbClr val="808080"/>
                  </a:solidFill>
                  <a:latin typeface="Calibri"/>
                  <a:ea typeface="Calibri"/>
                  <a:cs typeface="Calibri"/>
                  <a:sym typeface="Calibri"/>
                </a:rPr>
                <a:t>ADDRESS AREA</a:t>
              </a:r>
              <a:endParaRPr sz="1200">
                <a:solidFill>
                  <a:schemeClr val="dk1"/>
                </a:solidFill>
                <a:latin typeface="Calibri"/>
                <a:ea typeface="Calibri"/>
                <a:cs typeface="Calibri"/>
                <a:sym typeface="Calibri"/>
              </a:endParaRPr>
            </a:p>
          </p:txBody>
        </p:sp>
        <p:sp>
          <p:nvSpPr>
            <p:cNvPr id="69" name="Google Shape;69;p2"/>
            <p:cNvSpPr txBox="1"/>
            <p:nvPr/>
          </p:nvSpPr>
          <p:spPr>
            <a:xfrm rot="-5400000">
              <a:off x="2775863" y="3914382"/>
              <a:ext cx="1157605" cy="184666"/>
            </a:xfrm>
            <a:prstGeom prst="rect">
              <a:avLst/>
            </a:prstGeom>
            <a:noFill/>
            <a:ln>
              <a:noFill/>
            </a:ln>
          </p:spPr>
          <p:txBody>
            <a:bodyPr anchorCtr="0" anchor="t" bIns="0" lIns="0" spcFirstLastPara="1" rIns="0" wrap="square" tIns="0">
              <a:spAutoFit/>
            </a:bodyPr>
            <a:lstStyle/>
            <a:p>
              <a:pPr indent="0" lvl="0" marL="12700" marR="0" rtl="0" algn="l">
                <a:lnSpc>
                  <a:spcPct val="100000"/>
                </a:lnSpc>
                <a:spcBef>
                  <a:spcPts val="0"/>
                </a:spcBef>
                <a:spcAft>
                  <a:spcPts val="0"/>
                </a:spcAft>
                <a:buNone/>
              </a:pPr>
              <a:r>
                <a:rPr lang="en-US" sz="1200">
                  <a:solidFill>
                    <a:srgbClr val="808080"/>
                  </a:solidFill>
                  <a:latin typeface="Calibri"/>
                  <a:ea typeface="Calibri"/>
                  <a:cs typeface="Calibri"/>
                  <a:sym typeface="Calibri"/>
                </a:rPr>
                <a:t>BARCODE AREA</a:t>
              </a:r>
              <a:endParaRPr sz="1200">
                <a:solidFill>
                  <a:schemeClr val="dk1"/>
                </a:solidFill>
                <a:latin typeface="Calibri"/>
                <a:ea typeface="Calibri"/>
                <a:cs typeface="Calibri"/>
                <a:sym typeface="Calibri"/>
              </a:endParaRPr>
            </a:p>
          </p:txBody>
        </p:sp>
        <p:sp>
          <p:nvSpPr>
            <p:cNvPr id="70" name="Google Shape;70;p2"/>
            <p:cNvSpPr txBox="1"/>
            <p:nvPr/>
          </p:nvSpPr>
          <p:spPr>
            <a:xfrm rot="-5400000">
              <a:off x="177295" y="380446"/>
              <a:ext cx="706755" cy="369332"/>
            </a:xfrm>
            <a:prstGeom prst="rect">
              <a:avLst/>
            </a:prstGeom>
            <a:noFill/>
            <a:ln>
              <a:noFill/>
            </a:ln>
          </p:spPr>
          <p:txBody>
            <a:bodyPr anchorCtr="0" anchor="t" bIns="0" lIns="0" spcFirstLastPara="1" rIns="0" wrap="square" tIns="0">
              <a:spAutoFit/>
            </a:bodyPr>
            <a:lstStyle/>
            <a:p>
              <a:pPr indent="-155575" lvl="0" marL="167640" marR="5080" rtl="0" algn="l">
                <a:lnSpc>
                  <a:spcPct val="100000"/>
                </a:lnSpc>
                <a:spcBef>
                  <a:spcPts val="0"/>
                </a:spcBef>
                <a:spcAft>
                  <a:spcPts val="0"/>
                </a:spcAft>
                <a:buNone/>
              </a:pPr>
              <a:r>
                <a:rPr lang="en-US" sz="1200">
                  <a:solidFill>
                    <a:srgbClr val="808080"/>
                  </a:solidFill>
                  <a:latin typeface="Calibri"/>
                  <a:ea typeface="Calibri"/>
                  <a:cs typeface="Calibri"/>
                  <a:sym typeface="Calibri"/>
                </a:rPr>
                <a:t>POSTAGE  AREA</a:t>
              </a:r>
              <a:endParaRPr sz="1200">
                <a:solidFill>
                  <a:schemeClr val="dk1"/>
                </a:solidFill>
                <a:latin typeface="Calibri"/>
                <a:ea typeface="Calibri"/>
                <a:cs typeface="Calibri"/>
                <a:sym typeface="Calibri"/>
              </a:endParaRPr>
            </a:p>
          </p:txBody>
        </p:sp>
        <p:sp>
          <p:nvSpPr>
            <p:cNvPr id="71" name="Google Shape;71;p2"/>
            <p:cNvSpPr/>
            <p:nvPr/>
          </p:nvSpPr>
          <p:spPr>
            <a:xfrm>
              <a:off x="1155700" y="49949"/>
              <a:ext cx="0" cy="1024890"/>
            </a:xfrm>
            <a:custGeom>
              <a:rect b="b" l="l" r="r" t="t"/>
              <a:pathLst>
                <a:path extrusionOk="0" h="1024890" w="120000">
                  <a:moveTo>
                    <a:pt x="0" y="1024470"/>
                  </a:moveTo>
                  <a:lnTo>
                    <a:pt x="0"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2" name="Google Shape;72;p2"/>
            <p:cNvSpPr/>
            <p:nvPr/>
          </p:nvSpPr>
          <p:spPr>
            <a:xfrm>
              <a:off x="50800" y="12698"/>
              <a:ext cx="1047750" cy="0"/>
            </a:xfrm>
            <a:custGeom>
              <a:rect b="b" l="l" r="r" t="t"/>
              <a:pathLst>
                <a:path extrusionOk="0" h="120000" w="1047750">
                  <a:moveTo>
                    <a:pt x="1047750" y="0"/>
                  </a:moveTo>
                  <a:lnTo>
                    <a:pt x="0"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3" name="Google Shape;73;p2"/>
            <p:cNvSpPr/>
            <p:nvPr/>
          </p:nvSpPr>
          <p:spPr>
            <a:xfrm>
              <a:off x="12700" y="68578"/>
              <a:ext cx="0" cy="1024890"/>
            </a:xfrm>
            <a:custGeom>
              <a:rect b="b" l="l" r="r" t="t"/>
              <a:pathLst>
                <a:path extrusionOk="0" h="1024890" w="120000">
                  <a:moveTo>
                    <a:pt x="0" y="0"/>
                  </a:moveTo>
                  <a:lnTo>
                    <a:pt x="0" y="102447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4" name="Google Shape;74;p2"/>
            <p:cNvSpPr/>
            <p:nvPr/>
          </p:nvSpPr>
          <p:spPr>
            <a:xfrm>
              <a:off x="69848" y="1130298"/>
              <a:ext cx="1047750" cy="0"/>
            </a:xfrm>
            <a:custGeom>
              <a:rect b="b" l="l" r="r" t="t"/>
              <a:pathLst>
                <a:path extrusionOk="0" h="120000" w="1047750">
                  <a:moveTo>
                    <a:pt x="0" y="0"/>
                  </a:moveTo>
                  <a:lnTo>
                    <a:pt x="1047750"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 name="Google Shape;75;p2"/>
            <p:cNvSpPr/>
            <p:nvPr/>
          </p:nvSpPr>
          <p:spPr>
            <a:xfrm>
              <a:off x="1136650" y="12694"/>
              <a:ext cx="19050" cy="19050"/>
            </a:xfrm>
            <a:custGeom>
              <a:rect b="b" l="l" r="r" t="t"/>
              <a:pathLst>
                <a:path extrusionOk="0" h="19050" w="19050">
                  <a:moveTo>
                    <a:pt x="19050" y="18630"/>
                  </a:moveTo>
                  <a:lnTo>
                    <a:pt x="19049" y="0"/>
                  </a:lnTo>
                  <a:lnTo>
                    <a:pt x="0" y="0"/>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6" name="Google Shape;76;p2"/>
            <p:cNvSpPr/>
            <p:nvPr/>
          </p:nvSpPr>
          <p:spPr>
            <a:xfrm>
              <a:off x="12700" y="12694"/>
              <a:ext cx="19050" cy="19050"/>
            </a:xfrm>
            <a:custGeom>
              <a:rect b="b" l="l" r="r" t="t"/>
              <a:pathLst>
                <a:path extrusionOk="0" h="19050" w="19050">
                  <a:moveTo>
                    <a:pt x="19050" y="0"/>
                  </a:moveTo>
                  <a:lnTo>
                    <a:pt x="0" y="0"/>
                  </a:lnTo>
                  <a:lnTo>
                    <a:pt x="0" y="18630"/>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7" name="Google Shape;77;p2"/>
            <p:cNvSpPr/>
            <p:nvPr/>
          </p:nvSpPr>
          <p:spPr>
            <a:xfrm>
              <a:off x="12700" y="1111676"/>
              <a:ext cx="19050" cy="19050"/>
            </a:xfrm>
            <a:custGeom>
              <a:rect b="b" l="l" r="r" t="t"/>
              <a:pathLst>
                <a:path extrusionOk="0" h="19050" w="19050">
                  <a:moveTo>
                    <a:pt x="0" y="0"/>
                  </a:moveTo>
                  <a:lnTo>
                    <a:pt x="0" y="18618"/>
                  </a:lnTo>
                  <a:lnTo>
                    <a:pt x="19050" y="18618"/>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8" name="Google Shape;78;p2"/>
            <p:cNvSpPr/>
            <p:nvPr/>
          </p:nvSpPr>
          <p:spPr>
            <a:xfrm>
              <a:off x="1136650" y="1111676"/>
              <a:ext cx="19050" cy="19050"/>
            </a:xfrm>
            <a:custGeom>
              <a:rect b="b" l="l" r="r" t="t"/>
              <a:pathLst>
                <a:path extrusionOk="0" h="19050" w="19050">
                  <a:moveTo>
                    <a:pt x="0" y="18618"/>
                  </a:moveTo>
                  <a:lnTo>
                    <a:pt x="19049" y="18618"/>
                  </a:lnTo>
                  <a:lnTo>
                    <a:pt x="19049" y="0"/>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pic>
        <p:nvPicPr>
          <p:cNvPr descr="A picture containing text, clock, sign&#10;&#10;Description automatically generated" id="79" name="Google Shape;79;p2"/>
          <p:cNvPicPr preferRelativeResize="0"/>
          <p:nvPr/>
        </p:nvPicPr>
        <p:blipFill rotWithShape="1">
          <a:blip r:embed="rId3">
            <a:alphaModFix/>
          </a:blip>
          <a:srcRect b="0" l="0" r="0" t="0"/>
          <a:stretch/>
        </p:blipFill>
        <p:spPr>
          <a:xfrm>
            <a:off x="1629858" y="346004"/>
            <a:ext cx="1113341" cy="486437"/>
          </a:xfrm>
          <a:prstGeom prst="rect">
            <a:avLst/>
          </a:prstGeom>
          <a:noFill/>
          <a:ln>
            <a:noFill/>
          </a:ln>
        </p:spPr>
      </p:pic>
      <p:sp>
        <p:nvSpPr>
          <p:cNvPr id="80" name="Google Shape;80;p2"/>
          <p:cNvSpPr txBox="1"/>
          <p:nvPr/>
        </p:nvSpPr>
        <p:spPr>
          <a:xfrm>
            <a:off x="228601" y="990600"/>
            <a:ext cx="2419346" cy="198823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100">
                <a:solidFill>
                  <a:srgbClr val="FB5077"/>
                </a:solidFill>
                <a:latin typeface="Calibri"/>
                <a:ea typeface="Calibri"/>
                <a:cs typeface="Calibri"/>
                <a:sym typeface="Calibri"/>
              </a:rPr>
              <a:t>ALEX is an online tool that can help you pick your best benefits. </a:t>
            </a:r>
            <a:endParaRPr/>
          </a:p>
          <a:p>
            <a:pPr indent="0" lvl="0" marL="0" marR="0" rtl="0" algn="l">
              <a:spcBef>
                <a:spcPts val="0"/>
              </a:spcBef>
              <a:spcAft>
                <a:spcPts val="0"/>
              </a:spcAft>
              <a:buNone/>
            </a:pPr>
            <a:r>
              <a:rPr lang="en-US" sz="1000">
                <a:solidFill>
                  <a:schemeClr val="dk1"/>
                </a:solidFill>
                <a:latin typeface="Calibri"/>
                <a:ea typeface="Calibri"/>
                <a:cs typeface="Calibri"/>
                <a:sym typeface="Calibri"/>
              </a:rPr>
              <a:t>Just answer a few questions about your estimated health care spending and ALEX will run the numbers to figure out which plans give you the coverage you need for the least amount of money.</a:t>
            </a:r>
            <a:endParaRPr/>
          </a:p>
          <a:p>
            <a:pPr indent="0" lvl="0" marL="0" marR="0" rtl="0" algn="l">
              <a:spcBef>
                <a:spcPts val="0"/>
              </a:spcBef>
              <a:spcAft>
                <a:spcPts val="0"/>
              </a:spcAft>
              <a:buNone/>
            </a:pPr>
            <a:br>
              <a:rPr lang="en-US" sz="1000">
                <a:solidFill>
                  <a:schemeClr val="dk1"/>
                </a:solidFill>
                <a:latin typeface="Calibri"/>
                <a:ea typeface="Calibri"/>
                <a:cs typeface="Calibri"/>
                <a:sym typeface="Calibri"/>
              </a:rPr>
            </a:br>
            <a:r>
              <a:rPr lang="en-US" sz="1000">
                <a:solidFill>
                  <a:schemeClr val="dk1"/>
                </a:solidFill>
                <a:latin typeface="Calibri"/>
                <a:ea typeface="Calibri"/>
                <a:cs typeface="Calibri"/>
                <a:sym typeface="Calibri"/>
              </a:rPr>
              <a:t>It’s free, it’s confidential, and it takes less than 10 minutes to get some peace of mind for the next year.</a:t>
            </a:r>
            <a:endParaRPr/>
          </a:p>
          <a:p>
            <a:pPr indent="0" lvl="0" marL="0" marR="0" rtl="0" algn="l">
              <a:lnSpc>
                <a:spcPct val="120000"/>
              </a:lnSpc>
              <a:spcBef>
                <a:spcPts val="0"/>
              </a:spcBef>
              <a:spcAft>
                <a:spcPts val="0"/>
              </a:spcAft>
              <a:buNone/>
            </a:pPr>
            <a:r>
              <a:rPr b="1" lang="en-US" sz="1000">
                <a:solidFill>
                  <a:srgbClr val="8E0C70"/>
                </a:solidFill>
                <a:latin typeface="Calibri"/>
                <a:ea typeface="Calibri"/>
                <a:cs typeface="Calibri"/>
                <a:sym typeface="Calibri"/>
              </a:rPr>
              <a:t>Get started at &lt;www.sampleURL.com&gt;.</a:t>
            </a:r>
            <a:endParaRPr/>
          </a:p>
        </p:txBody>
      </p:sp>
      <p:sp>
        <p:nvSpPr>
          <p:cNvPr id="81" name="Google Shape;81;p2"/>
          <p:cNvSpPr/>
          <p:nvPr/>
        </p:nvSpPr>
        <p:spPr>
          <a:xfrm>
            <a:off x="304800" y="264254"/>
            <a:ext cx="1058366" cy="630911"/>
          </a:xfrm>
          <a:prstGeom prst="rect">
            <a:avLst/>
          </a:prstGeom>
          <a:solidFill>
            <a:srgbClr val="D8D8D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YOUR LOGO HERE</a:t>
            </a: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2019-09-26T16:53:50Z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2019-09-26T00:00:00Z</vt:filetime>
  </property>
  <property fmtid="{D5CDD505-2E9C-101B-9397-08002B2CF9AE}" pid="3" name="Creator">
    <vt:lpwstr>Adobe InDesign 14.0 (Macintosh)</vt:lpwstr>
  </property>
  <property fmtid="{D5CDD505-2E9C-101B-9397-08002B2CF9AE}" pid="4" name="LastSaved">
    <vt:filetime>2019-09-26T00:00:00Z</vt:filetime>
  </property>
</Properties>
</file>