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3657600" cx="5486400"/>
  <p:notesSz cx="3657600" cy="548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920">
          <p15:clr>
            <a:srgbClr val="A4A3A4"/>
          </p15:clr>
        </p15:guide>
        <p15:guide id="2" pos="3240">
          <p15:clr>
            <a:srgbClr val="A4A3A4"/>
          </p15:clr>
        </p15:guide>
        <p15:guide id="3" pos="192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ZYWw88YRja3N7AzB7tvvjj67j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20" orient="horz"/>
        <p:guide pos="3240"/>
        <p:guide pos="192"/>
        <p:guide pos="384" orient="horz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09700" y="411475"/>
            <a:ext cx="2438500" cy="2057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365750" y="2606025"/>
            <a:ext cx="2926075" cy="2468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365750" y="2606025"/>
            <a:ext cx="2926075" cy="24688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/>
          <p:nvPr>
            <p:ph idx="2" type="sldImg"/>
          </p:nvPr>
        </p:nvSpPr>
        <p:spPr>
          <a:xfrm>
            <a:off x="609700" y="411475"/>
            <a:ext cx="2438500" cy="2057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365750" y="2606025"/>
            <a:ext cx="2926075" cy="24688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09700" y="411475"/>
            <a:ext cx="2438500" cy="2057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obj">
  <p:cSld name="OBJECT"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ctrTitle"/>
          </p:nvPr>
        </p:nvSpPr>
        <p:spPr>
          <a:xfrm>
            <a:off x="411480" y="1133856"/>
            <a:ext cx="4663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subTitle"/>
          </p:nvPr>
        </p:nvSpPr>
        <p:spPr>
          <a:xfrm>
            <a:off x="822960" y="2048256"/>
            <a:ext cx="38404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865376" y="3401568"/>
            <a:ext cx="17556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274320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3950208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274320" y="146304"/>
            <a:ext cx="49377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274320" y="841248"/>
            <a:ext cx="49377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1865376" y="3401568"/>
            <a:ext cx="17556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274320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3950208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74320" y="146304"/>
            <a:ext cx="49377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74320" y="841248"/>
            <a:ext cx="238658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825496" y="841248"/>
            <a:ext cx="238658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1865376" y="3401568"/>
            <a:ext cx="17556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274320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3950208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274320" y="146304"/>
            <a:ext cx="49377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1865376" y="3401568"/>
            <a:ext cx="17556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274320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3950208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5476875" y="29578"/>
            <a:ext cx="0" cy="3586057"/>
          </a:xfrm>
          <a:custGeom>
            <a:rect b="b" l="l" r="r" t="t"/>
            <a:pathLst>
              <a:path extrusionOk="0" h="5379085" w="120000">
                <a:moveTo>
                  <a:pt x="0" y="537866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3"/>
          <p:cNvSpPr/>
          <p:nvPr/>
        </p:nvSpPr>
        <p:spPr>
          <a:xfrm>
            <a:off x="4716226" y="4233"/>
            <a:ext cx="673418" cy="0"/>
          </a:xfrm>
          <a:custGeom>
            <a:rect b="b" l="l" r="r" t="t"/>
            <a:pathLst>
              <a:path extrusionOk="0" h="120000"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3"/>
          <p:cNvSpPr/>
          <p:nvPr/>
        </p:nvSpPr>
        <p:spPr>
          <a:xfrm>
            <a:off x="4657725" y="42244"/>
            <a:ext cx="0" cy="3586057"/>
          </a:xfrm>
          <a:custGeom>
            <a:rect b="b" l="l" r="r" t="t"/>
            <a:pathLst>
              <a:path extrusionOk="0" h="5379085" w="120000">
                <a:moveTo>
                  <a:pt x="0" y="0"/>
                </a:moveTo>
                <a:lnTo>
                  <a:pt x="0" y="537866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3"/>
          <p:cNvSpPr/>
          <p:nvPr/>
        </p:nvSpPr>
        <p:spPr>
          <a:xfrm>
            <a:off x="4745491" y="3653367"/>
            <a:ext cx="673418" cy="0"/>
          </a:xfrm>
          <a:custGeom>
            <a:rect b="b" l="l" r="r" t="t"/>
            <a:pathLst>
              <a:path extrusionOk="0" h="120000"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3"/>
          <p:cNvSpPr/>
          <p:nvPr/>
        </p:nvSpPr>
        <p:spPr>
          <a:xfrm>
            <a:off x="5447614" y="4229"/>
            <a:ext cx="29528" cy="12700"/>
          </a:xfrm>
          <a:custGeom>
            <a:rect b="b" l="l" r="r" t="t"/>
            <a:pathLst>
              <a:path extrusionOk="0" h="19050" w="19685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4657726" y="4229"/>
            <a:ext cx="29528" cy="12700"/>
          </a:xfrm>
          <a:custGeom>
            <a:rect b="b" l="l" r="r" t="t"/>
            <a:pathLst>
              <a:path extrusionOk="0" h="19050" w="19685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/>
          <p:nvPr/>
        </p:nvSpPr>
        <p:spPr>
          <a:xfrm>
            <a:off x="4657726" y="3640697"/>
            <a:ext cx="29528" cy="12700"/>
          </a:xfrm>
          <a:custGeom>
            <a:rect b="b" l="l" r="r" t="t"/>
            <a:pathLst>
              <a:path extrusionOk="0" h="19050" w="19685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3"/>
          <p:cNvSpPr/>
          <p:nvPr/>
        </p:nvSpPr>
        <p:spPr>
          <a:xfrm>
            <a:off x="5447614" y="3640697"/>
            <a:ext cx="29528" cy="12700"/>
          </a:xfrm>
          <a:custGeom>
            <a:rect b="b" l="l" r="r" t="t"/>
            <a:pathLst>
              <a:path extrusionOk="0" h="19050" w="19685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3"/>
          <p:cNvSpPr/>
          <p:nvPr/>
        </p:nvSpPr>
        <p:spPr>
          <a:xfrm>
            <a:off x="5467350" y="33608"/>
            <a:ext cx="0" cy="1596813"/>
          </a:xfrm>
          <a:custGeom>
            <a:rect b="b" l="l" r="r" t="t"/>
            <a:pathLst>
              <a:path extrusionOk="0" h="2395220" w="120000">
                <a:moveTo>
                  <a:pt x="0" y="239491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1790118" y="8467"/>
            <a:ext cx="3592830" cy="0"/>
          </a:xfrm>
          <a:custGeom>
            <a:rect b="b" l="l" r="r" t="t"/>
            <a:pathLst>
              <a:path extrusionOk="0" h="120000"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1733550" y="46182"/>
            <a:ext cx="0" cy="1596813"/>
          </a:xfrm>
          <a:custGeom>
            <a:rect b="b" l="l" r="r" t="t"/>
            <a:pathLst>
              <a:path extrusionOk="0" h="2395220" w="120000">
                <a:moveTo>
                  <a:pt x="0" y="0"/>
                </a:moveTo>
                <a:lnTo>
                  <a:pt x="0" y="239491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1818405" y="1667933"/>
            <a:ext cx="3592830" cy="0"/>
          </a:xfrm>
          <a:custGeom>
            <a:rect b="b" l="l" r="r" t="t"/>
            <a:pathLst>
              <a:path extrusionOk="0" h="120000"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5439060" y="8465"/>
            <a:ext cx="28575" cy="12700"/>
          </a:xfrm>
          <a:custGeom>
            <a:rect b="b" l="l" r="r" t="t"/>
            <a:pathLst>
              <a:path extrusionOk="0" h="19050" w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1733550" y="8465"/>
            <a:ext cx="28575" cy="12700"/>
          </a:xfrm>
          <a:custGeom>
            <a:rect b="b" l="l" r="r" t="t"/>
            <a:pathLst>
              <a:path extrusionOk="0" h="19050" w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1733550" y="1655358"/>
            <a:ext cx="28575" cy="12700"/>
          </a:xfrm>
          <a:custGeom>
            <a:rect b="b" l="l" r="r" t="t"/>
            <a:pathLst>
              <a:path extrusionOk="0" h="19050" w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5439060" y="1655358"/>
            <a:ext cx="28575" cy="12700"/>
          </a:xfrm>
          <a:custGeom>
            <a:rect b="b" l="l" r="r" t="t"/>
            <a:pathLst>
              <a:path extrusionOk="0" h="19050" w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/>
          <p:nvPr>
            <p:ph type="title"/>
          </p:nvPr>
        </p:nvSpPr>
        <p:spPr>
          <a:xfrm>
            <a:off x="274320" y="146304"/>
            <a:ext cx="49377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274320" y="841248"/>
            <a:ext cx="49377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1865376" y="3401568"/>
            <a:ext cx="17556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274320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3950208" y="3401568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/>
          <p:nvPr/>
        </p:nvSpPr>
        <p:spPr>
          <a:xfrm rot="10800000">
            <a:off x="0" y="895164"/>
            <a:ext cx="5486400" cy="2762433"/>
          </a:xfrm>
          <a:custGeom>
            <a:rect b="b" l="l" r="r" t="t"/>
            <a:pathLst>
              <a:path extrusionOk="0" h="4383156" w="7753384">
                <a:moveTo>
                  <a:pt x="7753384" y="0"/>
                </a:moveTo>
                <a:lnTo>
                  <a:pt x="0" y="0"/>
                </a:lnTo>
                <a:lnTo>
                  <a:pt x="0" y="4123553"/>
                </a:lnTo>
                <a:lnTo>
                  <a:pt x="186811" y="4158724"/>
                </a:lnTo>
                <a:cubicBezTo>
                  <a:pt x="1017284" y="4303917"/>
                  <a:pt x="1914340" y="4383156"/>
                  <a:pt x="2850155" y="4383156"/>
                </a:cubicBezTo>
                <a:cubicBezTo>
                  <a:pt x="4699851" y="4383156"/>
                  <a:pt x="6398122" y="4073584"/>
                  <a:pt x="7730118" y="3557028"/>
                </a:cubicBezTo>
                <a:lnTo>
                  <a:pt x="7753384" y="3547100"/>
                </a:lnTo>
                <a:close/>
              </a:path>
            </a:pathLst>
          </a:custGeom>
          <a:solidFill>
            <a:srgbClr val="0087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 b="39367" l="0" r="48927" t="1843"/>
          <a:stretch/>
        </p:blipFill>
        <p:spPr>
          <a:xfrm>
            <a:off x="2533286" y="0"/>
            <a:ext cx="2953114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304800" y="267220"/>
            <a:ext cx="1058366" cy="630911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4114800" y="267220"/>
            <a:ext cx="1066800" cy="4185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339547">
            <a:off x="2971490" y="1242478"/>
            <a:ext cx="2177725" cy="193091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247286" y="2068731"/>
            <a:ext cx="27246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VIENE LA INSCRIPCIÓN ABIERTA</a:t>
            </a: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47288" y="1403213"/>
            <a:ext cx="2252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Puedes correr, pero no esconderte...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2"/>
          <p:cNvGrpSpPr/>
          <p:nvPr/>
        </p:nvGrpSpPr>
        <p:grpSpPr>
          <a:xfrm rot="5400000">
            <a:off x="1476493" y="-556564"/>
            <a:ext cx="3434298" cy="4572824"/>
            <a:chOff x="12700" y="12694"/>
            <a:chExt cx="3434298" cy="4572824"/>
          </a:xfrm>
        </p:grpSpPr>
        <p:sp>
          <p:nvSpPr>
            <p:cNvPr id="68" name="Google Shape;68;p2"/>
            <p:cNvSpPr txBox="1"/>
            <p:nvPr/>
          </p:nvSpPr>
          <p:spPr>
            <a:xfrm rot="-5400000">
              <a:off x="1583511" y="1165481"/>
              <a:ext cx="1102995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808080"/>
                  </a:solidFill>
                  <a:latin typeface="Calibri"/>
                  <a:ea typeface="Calibri"/>
                  <a:cs typeface="Calibri"/>
                  <a:sym typeface="Calibri"/>
                </a:rPr>
                <a:t>ADDRESS AREA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 txBox="1"/>
            <p:nvPr/>
          </p:nvSpPr>
          <p:spPr>
            <a:xfrm rot="-5400000">
              <a:off x="2775863" y="3914382"/>
              <a:ext cx="1157605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808080"/>
                  </a:solidFill>
                  <a:latin typeface="Calibri"/>
                  <a:ea typeface="Calibri"/>
                  <a:cs typeface="Calibri"/>
                  <a:sym typeface="Calibri"/>
                </a:rPr>
                <a:t>BARCODE AREA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 txBox="1"/>
            <p:nvPr/>
          </p:nvSpPr>
          <p:spPr>
            <a:xfrm rot="-5400000">
              <a:off x="177295" y="380446"/>
              <a:ext cx="70675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155575" lvl="0" marL="167640" marR="508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808080"/>
                  </a:solidFill>
                  <a:latin typeface="Calibri"/>
                  <a:ea typeface="Calibri"/>
                  <a:cs typeface="Calibri"/>
                  <a:sym typeface="Calibri"/>
                </a:rPr>
                <a:t>POSTAGE  AREA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55700" y="49949"/>
              <a:ext cx="0" cy="1024890"/>
            </a:xfrm>
            <a:custGeom>
              <a:rect b="b" l="l" r="r" t="t"/>
              <a:pathLst>
                <a:path extrusionOk="0" h="1024890" w="120000">
                  <a:moveTo>
                    <a:pt x="0" y="1024470"/>
                  </a:moveTo>
                  <a:lnTo>
                    <a:pt x="0" y="0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0800" y="12698"/>
              <a:ext cx="1047750" cy="0"/>
            </a:xfrm>
            <a:custGeom>
              <a:rect b="b" l="l" r="r" t="t"/>
              <a:pathLst>
                <a:path extrusionOk="0" h="120000" w="1047750">
                  <a:moveTo>
                    <a:pt x="1047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2700" y="68578"/>
              <a:ext cx="0" cy="1024890"/>
            </a:xfrm>
            <a:custGeom>
              <a:rect b="b" l="l" r="r" t="t"/>
              <a:pathLst>
                <a:path extrusionOk="0" h="1024890" w="120000">
                  <a:moveTo>
                    <a:pt x="0" y="0"/>
                  </a:moveTo>
                  <a:lnTo>
                    <a:pt x="0" y="1024470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9848" y="1130298"/>
              <a:ext cx="1047750" cy="0"/>
            </a:xfrm>
            <a:custGeom>
              <a:rect b="b" l="l" r="r" t="t"/>
              <a:pathLst>
                <a:path extrusionOk="0" h="120000" w="1047750">
                  <a:moveTo>
                    <a:pt x="0" y="0"/>
                  </a:moveTo>
                  <a:lnTo>
                    <a:pt x="1047750" y="0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6650" y="12694"/>
              <a:ext cx="19050" cy="19050"/>
            </a:xfrm>
            <a:custGeom>
              <a:rect b="b" l="l" r="r" t="t"/>
              <a:pathLst>
                <a:path extrusionOk="0" h="19050" w="19050">
                  <a:moveTo>
                    <a:pt x="19050" y="18630"/>
                  </a:moveTo>
                  <a:lnTo>
                    <a:pt x="19049" y="0"/>
                  </a:lnTo>
                  <a:lnTo>
                    <a:pt x="0" y="0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2700" y="12694"/>
              <a:ext cx="19050" cy="19050"/>
            </a:xfrm>
            <a:custGeom>
              <a:rect b="b" l="l" r="r" t="t"/>
              <a:pathLst>
                <a:path extrusionOk="0" h="19050" w="19050">
                  <a:moveTo>
                    <a:pt x="19050" y="0"/>
                  </a:moveTo>
                  <a:lnTo>
                    <a:pt x="0" y="0"/>
                  </a:lnTo>
                  <a:lnTo>
                    <a:pt x="0" y="18630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2700" y="1111676"/>
              <a:ext cx="19050" cy="19050"/>
            </a:xfrm>
            <a:custGeom>
              <a:rect b="b" l="l" r="r" t="t"/>
              <a:pathLst>
                <a:path extrusionOk="0" h="19050" w="19050">
                  <a:moveTo>
                    <a:pt x="0" y="0"/>
                  </a:moveTo>
                  <a:lnTo>
                    <a:pt x="0" y="18618"/>
                  </a:lnTo>
                  <a:lnTo>
                    <a:pt x="19050" y="18618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6650" y="1111676"/>
              <a:ext cx="19050" cy="19050"/>
            </a:xfrm>
            <a:custGeom>
              <a:rect b="b" l="l" r="r" t="t"/>
              <a:pathLst>
                <a:path extrusionOk="0" h="19050" w="19050">
                  <a:moveTo>
                    <a:pt x="0" y="18618"/>
                  </a:moveTo>
                  <a:lnTo>
                    <a:pt x="19049" y="18618"/>
                  </a:lnTo>
                  <a:lnTo>
                    <a:pt x="19049" y="0"/>
                  </a:lnTo>
                </a:path>
              </a:pathLst>
            </a:custGeom>
            <a:noFill/>
            <a:ln cap="flat" cmpd="sng" w="12700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A picture containing text, clock, sign&#10;&#10;Description automatically generated" id="79" name="Google Shape;7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9858" y="346004"/>
            <a:ext cx="1113341" cy="48643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2"/>
          <p:cNvSpPr txBox="1"/>
          <p:nvPr/>
        </p:nvSpPr>
        <p:spPr>
          <a:xfrm>
            <a:off x="228601" y="990600"/>
            <a:ext cx="2419200" cy="21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¿Le aterroriza la posibilidad de elegir el plan de salud equivocado? Habla con ALEX primero.</a:t>
            </a:r>
            <a:endParaRPr b="1" sz="1100">
              <a:solidFill>
                <a:srgbClr val="0087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 es una herramienta interactiva que le hace algunas preguntas sobre sus gastos de salud estimados y luego analiza los números para averiguar qué planes podrían darle la mejor cobertura por la menor cantidad de dinero.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Antes de inscribirse, pruébelo en </a:t>
            </a:r>
            <a:r>
              <a:rPr b="1" lang="en-US" sz="100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&lt;www.sampleURL.com&gt;.</a:t>
            </a: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304800" y="264254"/>
            <a:ext cx="1058366" cy="630911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2019-09-26T16:53:50Z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