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3657600" cy="548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280">
          <p15:clr>
            <a:srgbClr val="A4A3A4"/>
          </p15:clr>
        </p15:guide>
        <p15:guide id="2" pos="4590">
          <p15:clr>
            <a:srgbClr val="A4A3A4"/>
          </p15:clr>
        </p15:guide>
        <p15:guide id="3" pos="272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PsBQiIMLQwWqV53hWXFct2fxSU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27B279-3E74-2832-E99A-3953611D2989}" name="Elena Garcia" initials="EG" userId="S::elenagarcia@jellyvision.com::c54b0242-e9a8-48d8-a5cc-604cad0984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0"/>
  </p:normalViewPr>
  <p:slideViewPr>
    <p:cSldViewPr snapToGrid="0">
      <p:cViewPr>
        <p:scale>
          <a:sx n="121" d="100"/>
          <a:sy n="121" d="100"/>
        </p:scale>
        <p:origin x="1880" y="-2224"/>
      </p:cViewPr>
      <p:guideLst>
        <p:guide orient="horz" pos="5280"/>
        <p:guide pos="4590"/>
        <p:guide pos="272"/>
        <p:guide orient="horz" pos="1056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4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15843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2071688" y="0"/>
            <a:ext cx="1584325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2838" y="685800"/>
            <a:ext cx="1431925" cy="185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5211763"/>
            <a:ext cx="15843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2071688" y="5211763"/>
            <a:ext cx="15843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365125" y="2640013"/>
            <a:ext cx="2927350" cy="216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85800"/>
            <a:ext cx="1431925" cy="1851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0" y="0"/>
            <a:ext cx="7772400" cy="3847500"/>
          </a:xfrm>
          <a:prstGeom prst="rect">
            <a:avLst/>
          </a:prstGeom>
          <a:gradFill>
            <a:gsLst>
              <a:gs pos="0">
                <a:srgbClr val="882F7D"/>
              </a:gs>
              <a:gs pos="69000">
                <a:srgbClr val="501D4A"/>
              </a:gs>
              <a:gs pos="100000">
                <a:srgbClr val="501D4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49">
              <a:solidFill>
                <a:srgbClr val="02344A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 t="1245" b="18946"/>
          <a:stretch/>
        </p:blipFill>
        <p:spPr>
          <a:xfrm>
            <a:off x="4197850" y="507151"/>
            <a:ext cx="3079350" cy="335505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"/>
          <p:cNvSpPr/>
          <p:nvPr/>
        </p:nvSpPr>
        <p:spPr>
          <a:xfrm rot="5400000">
            <a:off x="3352338" y="175088"/>
            <a:ext cx="1067725" cy="7773900"/>
          </a:xfrm>
          <a:prstGeom prst="flowChartInputOutpu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512" y="2584225"/>
            <a:ext cx="673375" cy="85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200" y="2068100"/>
            <a:ext cx="232550" cy="2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375" y="212124"/>
            <a:ext cx="232550" cy="2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ctrTitle"/>
          </p:nvPr>
        </p:nvSpPr>
        <p:spPr>
          <a:xfrm>
            <a:off x="582930" y="3118106"/>
            <a:ext cx="66065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>
            <a:off x="1165860" y="5632706"/>
            <a:ext cx="54406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33809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4002786" y="2313433"/>
            <a:ext cx="33809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758906" y="81341"/>
            <a:ext cx="0" cy="9861657"/>
          </a:xfrm>
          <a:custGeom>
            <a:avLst/>
            <a:gdLst/>
            <a:ahLst/>
            <a:cxnLst/>
            <a:rect l="l" t="t" r="r" b="b"/>
            <a:pathLst>
              <a:path w="120000" h="5379085" extrusionOk="0">
                <a:moveTo>
                  <a:pt x="0" y="537866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81320" y="11641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 h="120000" extrusionOk="0">
                <a:moveTo>
                  <a:pt x="448589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598444" y="116172"/>
            <a:ext cx="0" cy="9861657"/>
          </a:xfrm>
          <a:custGeom>
            <a:avLst/>
            <a:gdLst/>
            <a:ahLst/>
            <a:cxnLst/>
            <a:rect l="l" t="t" r="r" b="b"/>
            <a:pathLst>
              <a:path w="120000" h="5379085" extrusionOk="0">
                <a:moveTo>
                  <a:pt x="0" y="0"/>
                </a:moveTo>
                <a:lnTo>
                  <a:pt x="0" y="5378665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722779" y="10046759"/>
            <a:ext cx="954009" cy="0"/>
          </a:xfrm>
          <a:custGeom>
            <a:avLst/>
            <a:gdLst/>
            <a:ahLst/>
            <a:cxnLst/>
            <a:rect l="l" t="t" r="r" b="b"/>
            <a:pathLst>
              <a:path w="448945" h="120000" extrusionOk="0">
                <a:moveTo>
                  <a:pt x="0" y="0"/>
                </a:moveTo>
                <a:lnTo>
                  <a:pt x="448589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717453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19507" y="19011"/>
                </a:moveTo>
                <a:lnTo>
                  <a:pt x="1950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6598445" y="11630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19507" y="0"/>
                </a:moveTo>
                <a:lnTo>
                  <a:pt x="0" y="0"/>
                </a:lnTo>
                <a:lnTo>
                  <a:pt x="0" y="19011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598445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0" y="0"/>
                </a:moveTo>
                <a:lnTo>
                  <a:pt x="0" y="18999"/>
                </a:lnTo>
                <a:lnTo>
                  <a:pt x="19507" y="1899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717453" y="10011917"/>
            <a:ext cx="41831" cy="34925"/>
          </a:xfrm>
          <a:custGeom>
            <a:avLst/>
            <a:gdLst/>
            <a:ahLst/>
            <a:cxnLst/>
            <a:rect l="l" t="t" r="r" b="b"/>
            <a:pathLst>
              <a:path w="19685" h="19050" extrusionOk="0">
                <a:moveTo>
                  <a:pt x="0" y="18999"/>
                </a:moveTo>
                <a:lnTo>
                  <a:pt x="19507" y="18999"/>
                </a:lnTo>
                <a:lnTo>
                  <a:pt x="19507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745413" y="92423"/>
            <a:ext cx="0" cy="4391236"/>
          </a:xfrm>
          <a:custGeom>
            <a:avLst/>
            <a:gdLst/>
            <a:ahLst/>
            <a:cxnLst/>
            <a:rect l="l" t="t" r="r" b="b"/>
            <a:pathLst>
              <a:path w="120000" h="2395220" extrusionOk="0">
                <a:moveTo>
                  <a:pt x="0" y="2394915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536000" y="23284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 h="120000" extrusionOk="0">
                <a:moveTo>
                  <a:pt x="239491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2455863" y="127002"/>
            <a:ext cx="0" cy="4391236"/>
          </a:xfrm>
          <a:custGeom>
            <a:avLst/>
            <a:gdLst/>
            <a:ahLst/>
            <a:cxnLst/>
            <a:rect l="l" t="t" r="r" b="b"/>
            <a:pathLst>
              <a:path w="120000" h="2395220" extrusionOk="0">
                <a:moveTo>
                  <a:pt x="0" y="0"/>
                </a:moveTo>
                <a:lnTo>
                  <a:pt x="0" y="2394915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2576074" y="4586816"/>
            <a:ext cx="5089843" cy="0"/>
          </a:xfrm>
          <a:custGeom>
            <a:avLst/>
            <a:gdLst/>
            <a:ahLst/>
            <a:cxnLst/>
            <a:rect l="l" t="t" r="r" b="b"/>
            <a:pathLst>
              <a:path w="2395220" h="120000" extrusionOk="0">
                <a:moveTo>
                  <a:pt x="0" y="0"/>
                </a:moveTo>
                <a:lnTo>
                  <a:pt x="2394915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7705336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18859" y="18859"/>
                </a:moveTo>
                <a:lnTo>
                  <a:pt x="18859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455863" y="23279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18859" y="0"/>
                </a:moveTo>
                <a:lnTo>
                  <a:pt x="0" y="0"/>
                </a:lnTo>
                <a:lnTo>
                  <a:pt x="0" y="1885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2455863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0" y="0"/>
                </a:moveTo>
                <a:lnTo>
                  <a:pt x="0" y="18859"/>
                </a:lnTo>
                <a:lnTo>
                  <a:pt x="18859" y="18859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705336" y="4552235"/>
            <a:ext cx="40481" cy="34925"/>
          </a:xfrm>
          <a:custGeom>
            <a:avLst/>
            <a:gdLst/>
            <a:ahLst/>
            <a:cxnLst/>
            <a:rect l="l" t="t" r="r" b="b"/>
            <a:pathLst>
              <a:path w="19050" h="19050" extrusionOk="0">
                <a:moveTo>
                  <a:pt x="0" y="18859"/>
                </a:moveTo>
                <a:lnTo>
                  <a:pt x="18859" y="18859"/>
                </a:lnTo>
                <a:lnTo>
                  <a:pt x="18859" y="0"/>
                </a:lnTo>
              </a:path>
            </a:pathLst>
          </a:custGeom>
          <a:noFill/>
          <a:ln w="127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388620" y="402338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2642616" y="9354314"/>
            <a:ext cx="2487168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388620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5596128" y="9354314"/>
            <a:ext cx="1787652" cy="54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9"/>
              <a:buFont typeface="Arial"/>
              <a:buNone/>
              <a:defRPr sz="350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551375" y="865056"/>
            <a:ext cx="3475200" cy="19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Deje que ALEX ID lo ayude a ser más feliz y saludable con la mitad del esfuerzo.</a:t>
            </a:r>
            <a:endParaRPr sz="3100" b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551375" y="4178925"/>
            <a:ext cx="49710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No seas una de esas personas que programa citas médicas frenéticamente en diciembre. Cuando te registres para obtener una ALEX ID gratuita, recibirás recordatorios y recomendaciones personalizados durante todo el año para ayudarte a aprovechar al máximo los beneficios de tu empleador.</a:t>
            </a:r>
            <a:endParaRPr sz="12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5334000" y="8705850"/>
            <a:ext cx="2012100" cy="993300"/>
          </a:xfrm>
          <a:prstGeom prst="rect">
            <a:avLst/>
          </a:prstGeom>
          <a:solidFill>
            <a:srgbClr val="D8D8D8">
              <a:alpha val="74117"/>
            </a:srgbClr>
          </a:soli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TU LOGOTIPO AQUÍ</a:t>
            </a:r>
            <a:endParaRPr sz="12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9" name="Google Shape;69;p1" descr="A picture containing text, clock,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375" y="8779075"/>
            <a:ext cx="2105850" cy="9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/>
          <p:nvPr/>
        </p:nvSpPr>
        <p:spPr>
          <a:xfrm>
            <a:off x="6064514" y="7086600"/>
            <a:ext cx="1281600" cy="1266300"/>
          </a:xfrm>
          <a:prstGeom prst="rect">
            <a:avLst/>
          </a:prstGeom>
          <a:solidFill>
            <a:srgbClr val="D8D8D8">
              <a:alpha val="74117"/>
            </a:srgbClr>
          </a:solidFill>
          <a:ln>
            <a:noFill/>
          </a:ln>
        </p:spPr>
        <p:txBody>
          <a:bodyPr spcFirstLastPara="1" wrap="square" lIns="129500" tIns="64725" rIns="129500" bIns="64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CÓDIGO QR AQUÍ</a:t>
            </a:r>
            <a:endParaRPr sz="120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551375" y="5193010"/>
            <a:ext cx="2105850" cy="21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CON UNA ID DE ALEX, OBTIENES:</a:t>
            </a:r>
            <a:endParaRPr sz="1200" b="1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551375" y="5377854"/>
            <a:ext cx="4658700" cy="26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01752" marR="0" lvl="0" indent="-23761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Consejos imparciales, solo para ti. </a:t>
            </a:r>
            <a:r>
              <a:rPr lang="es-ES" sz="1150" dirty="0">
                <a:latin typeface="Calibri" panose="020F0502020204030204" pitchFamily="34" charset="0"/>
                <a:cs typeface="Calibri" panose="020F0502020204030204" pitchFamily="34" charset="0"/>
              </a:rPr>
              <a:t>ALEX te envía mensajes de texto y correos electrónicos con contenido personalizado y adaptado a tus preferencias.</a:t>
            </a:r>
            <a:endParaRPr lang="en-US" sz="11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01752" marR="0" lvl="0" indent="-23761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n-US" sz="115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Recordatorios</a:t>
            </a:r>
            <a:r>
              <a:rPr lang="en-US" sz="115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oportunos</a:t>
            </a:r>
            <a:r>
              <a:rPr lang="en-US" sz="115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15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programar</a:t>
            </a:r>
            <a:r>
              <a:rPr lang="en-US" sz="115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atención</a:t>
            </a:r>
            <a:r>
              <a:rPr lang="en-US" sz="115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" b="1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preventiva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La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atención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preventiva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suele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ser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gratuita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pero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muy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fácil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olvidar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ALEX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enviarte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empujón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115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necesitas</a:t>
            </a:r>
            <a:r>
              <a:rPr lang="en-US" sz="115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1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01752" marR="0" lvl="0" indent="-23761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Un amigo digital con un recuerdo memoria como </a:t>
            </a:r>
            <a:r>
              <a:rPr lang="es-ES" sz="1150" b="1">
                <a:latin typeface="Calibri" panose="020F0502020204030204" pitchFamily="34" charset="0"/>
                <a:cs typeface="Calibri" panose="020F0502020204030204" pitchFamily="34" charset="0"/>
              </a:rPr>
              <a:t>un elefante. </a:t>
            </a:r>
            <a:r>
              <a:rPr lang="es-ES" sz="1150" dirty="0">
                <a:latin typeface="Calibri" panose="020F0502020204030204" pitchFamily="34" charset="0"/>
                <a:cs typeface="Calibri" panose="020F0502020204030204" pitchFamily="34" charset="0"/>
              </a:rPr>
              <a:t>Inicie sesión con su ID de ALEX antes de hablar con ALEX y él recordará todas Tus opciones para acelerar las cosas la próxima vez.</a:t>
            </a:r>
            <a:endParaRPr lang="en-US" sz="11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01752" marR="0" lvl="0" indent="-23761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Educación que va más allá de tus beneficios básicos. </a:t>
            </a:r>
            <a:r>
              <a:rPr lang="es-ES" sz="1150" dirty="0">
                <a:latin typeface="Calibri" panose="020F0502020204030204" pitchFamily="34" charset="0"/>
                <a:cs typeface="Calibri" panose="020F0502020204030204" pitchFamily="34" charset="0"/>
              </a:rPr>
              <a:t>Profundice en el apoyo a la salud mental, el bienestar financiero, la telemedicina y más.</a:t>
            </a:r>
            <a:endParaRPr lang="en-US" sz="11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01752" marR="0" lvl="0" indent="-237615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50"/>
              <a:buFont typeface="Calibri"/>
              <a:buChar char="●"/>
            </a:pPr>
            <a:r>
              <a:rPr lang="es-ES" sz="1150" b="1" dirty="0">
                <a:latin typeface="Calibri" panose="020F0502020204030204" pitchFamily="34" charset="0"/>
                <a:cs typeface="Calibri" panose="020F0502020204030204" pitchFamily="34" charset="0"/>
              </a:rPr>
              <a:t>Confidencialidad total. T</a:t>
            </a:r>
            <a:r>
              <a:rPr lang="es-ES" sz="1150" dirty="0">
                <a:latin typeface="Calibri" panose="020F0502020204030204" pitchFamily="34" charset="0"/>
                <a:cs typeface="Calibri" panose="020F0502020204030204" pitchFamily="34" charset="0"/>
              </a:rPr>
              <a:t>u empleador paga por ALEX, pero no tiene acceso a ninguna de tus respuestas o datos.</a:t>
            </a:r>
            <a:endParaRPr sz="11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551375" y="8063738"/>
            <a:ext cx="47826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Configura tu ID de ALEX ahora en &lt;</a:t>
            </a:r>
            <a:r>
              <a:rPr lang="es-ES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sampleURL.com</a:t>
            </a:r>
            <a:r>
              <a:rPr lang="es-ES" sz="1300" b="1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sz="1300" b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228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Cody Fullinwider</cp:lastModifiedBy>
  <cp:revision>3</cp:revision>
  <dcterms:created xsi:type="dcterms:W3CDTF">2019-09-26T16:53:50Z</dcterms:created>
  <dcterms:modified xsi:type="dcterms:W3CDTF">2023-09-19T16:35:19Z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2019-09-26T00:00:00Z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2019-09-26T00:00:00Z</vt:filetime>
  </property>
</Properties>
</file>